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media/image122.svg" ContentType="image/svg+xml"/>
  <Override PartName="/ppt/media/image124.svg" ContentType="image/svg+xml"/>
  <Override PartName="/ppt/media/image126.svg" ContentType="image/svg+xml"/>
  <Override PartName="/ppt/media/image54.svg" ContentType="image/svg+xml"/>
  <Override PartName="/ppt/media/image5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9" r:id="rId4"/>
  </p:sldMasterIdLst>
  <p:notesMasterIdLst>
    <p:notesMasterId r:id="rId7"/>
  </p:notesMasterIdLst>
  <p:sldIdLst>
    <p:sldId id="256" r:id="rId5"/>
    <p:sldId id="706" r:id="rId6"/>
    <p:sldId id="644" r:id="rId8"/>
    <p:sldId id="643" r:id="rId9"/>
    <p:sldId id="645" r:id="rId10"/>
    <p:sldId id="646" r:id="rId11"/>
    <p:sldId id="707" r:id="rId12"/>
    <p:sldId id="708" r:id="rId13"/>
    <p:sldId id="710" r:id="rId14"/>
    <p:sldId id="711" r:id="rId15"/>
    <p:sldId id="499" r:id="rId16"/>
    <p:sldId id="498" r:id="rId17"/>
    <p:sldId id="704" r:id="rId18"/>
    <p:sldId id="714" r:id="rId19"/>
    <p:sldId id="715" r:id="rId20"/>
    <p:sldId id="716" r:id="rId21"/>
    <p:sldId id="717" r:id="rId22"/>
    <p:sldId id="718" r:id="rId23"/>
    <p:sldId id="719" r:id="rId24"/>
    <p:sldId id="720" r:id="rId25"/>
    <p:sldId id="721" r:id="rId26"/>
    <p:sldId id="723" r:id="rId27"/>
    <p:sldId id="818" r:id="rId28"/>
    <p:sldId id="712" r:id="rId29"/>
    <p:sldId id="542" r:id="rId30"/>
    <p:sldId id="543" r:id="rId31"/>
    <p:sldId id="733" r:id="rId32"/>
    <p:sldId id="732" r:id="rId33"/>
    <p:sldId id="740" r:id="rId34"/>
    <p:sldId id="734" r:id="rId35"/>
    <p:sldId id="724" r:id="rId36"/>
    <p:sldId id="725" r:id="rId37"/>
    <p:sldId id="726" r:id="rId38"/>
    <p:sldId id="727" r:id="rId39"/>
    <p:sldId id="728" r:id="rId40"/>
    <p:sldId id="729" r:id="rId41"/>
    <p:sldId id="886" r:id="rId42"/>
    <p:sldId id="730" r:id="rId43"/>
    <p:sldId id="731" r:id="rId44"/>
    <p:sldId id="702" r:id="rId45"/>
    <p:sldId id="257" r:id="rId46"/>
    <p:sldId id="861" r:id="rId47"/>
    <p:sldId id="349" r:id="rId48"/>
    <p:sldId id="350" r:id="rId49"/>
    <p:sldId id="432" r:id="rId50"/>
    <p:sldId id="402" r:id="rId51"/>
    <p:sldId id="431" r:id="rId52"/>
    <p:sldId id="258" r:id="rId53"/>
    <p:sldId id="259" r:id="rId54"/>
    <p:sldId id="799" r:id="rId55"/>
    <p:sldId id="800" r:id="rId56"/>
    <p:sldId id="801" r:id="rId57"/>
    <p:sldId id="434" r:id="rId58"/>
    <p:sldId id="594" r:id="rId59"/>
    <p:sldId id="593" r:id="rId60"/>
    <p:sldId id="377" r:id="rId61"/>
    <p:sldId id="789" r:id="rId62"/>
    <p:sldId id="433" r:id="rId63"/>
    <p:sldId id="327" r:id="rId64"/>
    <p:sldId id="290" r:id="rId65"/>
    <p:sldId id="474" r:id="rId66"/>
    <p:sldId id="742" r:id="rId67"/>
    <p:sldId id="743" r:id="rId68"/>
    <p:sldId id="744" r:id="rId69"/>
    <p:sldId id="745" r:id="rId70"/>
    <p:sldId id="746" r:id="rId71"/>
  </p:sldIdLst>
  <p:sldSz cx="12192000" cy="6858000"/>
  <p:notesSz cx="6858000" cy="9144000"/>
  <p:custDataLst>
    <p:tags r:id="rId7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 id="1" name="幸全" initials="幸全"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00B050"/>
    <a:srgbClr val="BFEBD3"/>
    <a:srgbClr val="FED10C"/>
    <a:srgbClr val="03401E"/>
    <a:srgbClr val="8CC63F"/>
    <a:srgbClr val="551C5A"/>
    <a:srgbClr val="D4128A"/>
    <a:srgbClr val="1B2D57"/>
    <a:srgbClr val="20B5E9"/>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6" Type="http://schemas.openxmlformats.org/officeDocument/2006/relationships/tags" Target="tags/tag555.xml"/><Relationship Id="rId75" Type="http://schemas.openxmlformats.org/officeDocument/2006/relationships/commentAuthors" Target="commentAuthors.xml"/><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notesMaster" Target="notesMasters/notesMaster1.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D527559-FDD8-4274-B634-C7FBCF5BC573}" type="doc">
      <dgm:prSet loTypeId="urn:microsoft.com/office/officeart/2005/8/layout/chevron1" loCatId="process" qsTypeId="urn:microsoft.com/office/officeart/2005/8/quickstyle/simple1" qsCatId="simple" csTypeId="urn:microsoft.com/office/officeart/2005/8/colors/colorful2" csCatId="accent1" phldr="0"/>
      <dgm:spPr/>
    </dgm:pt>
    <dgm:pt modelId="{870E4F47-8CC4-4F59-B4C1-42B5AAA5CEFE}">
      <dgm:prSet phldrT="[文本]" phldr="0" custT="0"/>
      <dgm:spPr/>
      <dgm:t>
        <a:bodyPr vert="horz" wrap="square"/>
        <a:p>
          <a:pPr>
            <a:lnSpc>
              <a:spcPct val="100000"/>
            </a:lnSpc>
            <a:spcBef>
              <a:spcPct val="0"/>
            </a:spcBef>
            <a:spcAft>
              <a:spcPct val="35000"/>
            </a:spcAft>
          </a:pPr>
          <a:r>
            <a:rPr lang="zh-CN" altLang="en-US"/>
            <a:t>互联网时代</a:t>
          </a:r>
          <a:r>
            <a:rPr lang="zh-CN" altLang="en-US"/>
            <a:t/>
          </a:r>
          <a:endParaRPr lang="zh-CN" altLang="en-US"/>
        </a:p>
      </dgm:t>
    </dgm:pt>
    <dgm:pt modelId="{3D1AB2CA-88A4-4E4C-9A8A-508DF0E06639}" cxnId="{8063402A-DF2F-47A3-BEBB-C44203D83F29}" type="parTrans">
      <dgm:prSet/>
      <dgm:spPr/>
    </dgm:pt>
    <dgm:pt modelId="{856E2728-BF00-49C7-82BA-8F4DCB00940B}" cxnId="{8063402A-DF2F-47A3-BEBB-C44203D83F29}" type="sibTrans">
      <dgm:prSet/>
      <dgm:spPr/>
    </dgm:pt>
    <dgm:pt modelId="{1AA64000-5F0F-47A8-A435-2AF8D82F28B1}">
      <dgm:prSet phldrT="[文本]" phldr="0" custT="0"/>
      <dgm:spPr/>
      <dgm:t>
        <a:bodyPr vert="horz" wrap="square"/>
        <a:p>
          <a:pPr>
            <a:lnSpc>
              <a:spcPct val="100000"/>
            </a:lnSpc>
            <a:spcBef>
              <a:spcPct val="0"/>
            </a:spcBef>
            <a:spcAft>
              <a:spcPct val="35000"/>
            </a:spcAft>
          </a:pPr>
          <a:r>
            <a:rPr lang="zh-CN" altLang="en-US"/>
            <a:t>移动互联网时代</a:t>
          </a:r>
          <a:r>
            <a:rPr lang="zh-CN" altLang="en-US"/>
            <a:t/>
          </a:r>
          <a:endParaRPr lang="zh-CN" altLang="en-US"/>
        </a:p>
      </dgm:t>
    </dgm:pt>
    <dgm:pt modelId="{845A32C3-0E8A-4EED-972E-FC6F9A8364F8}" cxnId="{03624075-15E0-439F-9E39-2A0D214C1E91}" type="parTrans">
      <dgm:prSet/>
      <dgm:spPr/>
    </dgm:pt>
    <dgm:pt modelId="{C0D86BAE-7711-4781-A574-7BE0EA273229}" cxnId="{03624075-15E0-439F-9E39-2A0D214C1E91}" type="sibTrans">
      <dgm:prSet/>
      <dgm:spPr/>
    </dgm:pt>
    <dgm:pt modelId="{9C12F5BE-AC2F-4662-8DFA-C79428950CF2}">
      <dgm:prSet phldrT="[文本]" phldr="0" custT="0"/>
      <dgm:spPr/>
      <dgm:t>
        <a:bodyPr vert="horz" wrap="square"/>
        <a:p>
          <a:pPr>
            <a:lnSpc>
              <a:spcPct val="100000"/>
            </a:lnSpc>
            <a:spcBef>
              <a:spcPct val="0"/>
            </a:spcBef>
            <a:spcAft>
              <a:spcPct val="35000"/>
            </a:spcAft>
          </a:pPr>
          <a:r>
            <a:rPr lang="zh-CN" altLang="en-US"/>
            <a:t>智能</a:t>
          </a:r>
          <a:r>
            <a:rPr lang="zh-CN" altLang="en-US"/>
            <a:t>物联网时代</a:t>
          </a:r>
          <a:r>
            <a:rPr lang="zh-CN" altLang="en-US"/>
            <a:t/>
          </a:r>
          <a:endParaRPr lang="zh-CN" altLang="en-US"/>
        </a:p>
      </dgm:t>
    </dgm:pt>
    <dgm:pt modelId="{E2B7565C-BEBF-47B7-AC71-10023CB96091}" cxnId="{2947D5A3-A391-4786-AEE9-0A1613315AEC}" type="parTrans">
      <dgm:prSet/>
      <dgm:spPr/>
    </dgm:pt>
    <dgm:pt modelId="{BE48B07B-4C6F-4C50-9D7F-CE1D6590BF95}" cxnId="{2947D5A3-A391-4786-AEE9-0A1613315AEC}" type="sibTrans">
      <dgm:prSet/>
      <dgm:spPr/>
    </dgm:pt>
    <dgm:pt modelId="{60E81CF5-4537-4C2F-8762-598D2E914097}" type="pres">
      <dgm:prSet presAssocID="{9D527559-FDD8-4274-B634-C7FBCF5BC573}" presName="Name0" presStyleCnt="0">
        <dgm:presLayoutVars>
          <dgm:dir/>
          <dgm:animLvl val="lvl"/>
          <dgm:resizeHandles val="exact"/>
        </dgm:presLayoutVars>
      </dgm:prSet>
      <dgm:spPr/>
    </dgm:pt>
    <dgm:pt modelId="{67FF3BB9-6612-4697-87EE-EC66312779BE}" type="pres">
      <dgm:prSet presAssocID="{870E4F47-8CC4-4F59-B4C1-42B5AAA5CEFE}" presName="parTxOnly" presStyleLbl="node1" presStyleIdx="0" presStyleCnt="3">
        <dgm:presLayoutVars>
          <dgm:chMax val="0"/>
          <dgm:chPref val="0"/>
          <dgm:bulletEnabled val="1"/>
        </dgm:presLayoutVars>
      </dgm:prSet>
      <dgm:spPr/>
    </dgm:pt>
    <dgm:pt modelId="{E484CEA2-673C-4A85-8A00-8580D721B29A}" type="pres">
      <dgm:prSet presAssocID="{856E2728-BF00-49C7-82BA-8F4DCB00940B}" presName="parTxOnlySpace" presStyleCnt="0"/>
      <dgm:spPr/>
    </dgm:pt>
    <dgm:pt modelId="{D3000CD6-B08B-4D3B-8D2A-7F1C26A23961}" type="pres">
      <dgm:prSet presAssocID="{1AA64000-5F0F-47A8-A435-2AF8D82F28B1}" presName="parTxOnly" presStyleLbl="node1" presStyleIdx="1" presStyleCnt="3">
        <dgm:presLayoutVars>
          <dgm:chMax val="0"/>
          <dgm:chPref val="0"/>
          <dgm:bulletEnabled val="1"/>
        </dgm:presLayoutVars>
      </dgm:prSet>
      <dgm:spPr/>
    </dgm:pt>
    <dgm:pt modelId="{1773A515-DFFE-41F0-B581-98757CBEC16E}" type="pres">
      <dgm:prSet presAssocID="{C0D86BAE-7711-4781-A574-7BE0EA273229}" presName="parTxOnlySpace" presStyleCnt="0"/>
      <dgm:spPr/>
    </dgm:pt>
    <dgm:pt modelId="{74437C11-3810-488A-B265-8C8037793D77}" type="pres">
      <dgm:prSet presAssocID="{9C12F5BE-AC2F-4662-8DFA-C79428950CF2}" presName="parTxOnly" presStyleLbl="node1" presStyleIdx="2" presStyleCnt="3">
        <dgm:presLayoutVars>
          <dgm:chMax val="0"/>
          <dgm:chPref val="0"/>
          <dgm:bulletEnabled val="1"/>
        </dgm:presLayoutVars>
      </dgm:prSet>
      <dgm:spPr/>
    </dgm:pt>
  </dgm:ptLst>
  <dgm:cxnLst>
    <dgm:cxn modelId="{8063402A-DF2F-47A3-BEBB-C44203D83F29}" srcId="{9D527559-FDD8-4274-B634-C7FBCF5BC573}" destId="{870E4F47-8CC4-4F59-B4C1-42B5AAA5CEFE}" srcOrd="0" destOrd="0" parTransId="{3D1AB2CA-88A4-4E4C-9A8A-508DF0E06639}" sibTransId="{856E2728-BF00-49C7-82BA-8F4DCB00940B}"/>
    <dgm:cxn modelId="{03624075-15E0-439F-9E39-2A0D214C1E91}" srcId="{9D527559-FDD8-4274-B634-C7FBCF5BC573}" destId="{1AA64000-5F0F-47A8-A435-2AF8D82F28B1}" srcOrd="1" destOrd="0" parTransId="{845A32C3-0E8A-4EED-972E-FC6F9A8364F8}" sibTransId="{C0D86BAE-7711-4781-A574-7BE0EA273229}"/>
    <dgm:cxn modelId="{2947D5A3-A391-4786-AEE9-0A1613315AEC}" srcId="{9D527559-FDD8-4274-B634-C7FBCF5BC573}" destId="{9C12F5BE-AC2F-4662-8DFA-C79428950CF2}" srcOrd="2" destOrd="0" parTransId="{E2B7565C-BEBF-47B7-AC71-10023CB96091}" sibTransId="{BE48B07B-4C6F-4C50-9D7F-CE1D6590BF95}"/>
    <dgm:cxn modelId="{E5E5AC46-49C9-4CAC-9178-5CBDAF010D46}" type="presOf" srcId="{9D527559-FDD8-4274-B634-C7FBCF5BC573}" destId="{60E81CF5-4537-4C2F-8762-598D2E914097}" srcOrd="0" destOrd="0" presId="urn:microsoft.com/office/officeart/2005/8/layout/chevron1"/>
    <dgm:cxn modelId="{B7F6410C-AEA8-4BA8-8A56-510BC7301CF1}" type="presParOf" srcId="{60E81CF5-4537-4C2F-8762-598D2E914097}" destId="{67FF3BB9-6612-4697-87EE-EC66312779BE}" srcOrd="0" destOrd="0" presId="urn:microsoft.com/office/officeart/2005/8/layout/chevron1"/>
    <dgm:cxn modelId="{6ECE5ADA-F6BA-404F-A9D0-2F743DEF08E7}" type="presOf" srcId="{870E4F47-8CC4-4F59-B4C1-42B5AAA5CEFE}" destId="{67FF3BB9-6612-4697-87EE-EC66312779BE}" srcOrd="0" destOrd="0" presId="urn:microsoft.com/office/officeart/2005/8/layout/chevron1"/>
    <dgm:cxn modelId="{5A9C9F8A-2431-4B53-9BAD-7895B111912F}" type="presParOf" srcId="{60E81CF5-4537-4C2F-8762-598D2E914097}" destId="{E484CEA2-673C-4A85-8A00-8580D721B29A}" srcOrd="1" destOrd="0" presId="urn:microsoft.com/office/officeart/2005/8/layout/chevron1"/>
    <dgm:cxn modelId="{77BDFF43-3148-46D3-9050-B236F8569075}" type="presParOf" srcId="{60E81CF5-4537-4C2F-8762-598D2E914097}" destId="{D3000CD6-B08B-4D3B-8D2A-7F1C26A23961}" srcOrd="2" destOrd="0" presId="urn:microsoft.com/office/officeart/2005/8/layout/chevron1"/>
    <dgm:cxn modelId="{A6E95E57-26AA-4BEA-AFA7-D691FCF9F3B6}" type="presOf" srcId="{1AA64000-5F0F-47A8-A435-2AF8D82F28B1}" destId="{D3000CD6-B08B-4D3B-8D2A-7F1C26A23961}" srcOrd="0" destOrd="0" presId="urn:microsoft.com/office/officeart/2005/8/layout/chevron1"/>
    <dgm:cxn modelId="{38F3E898-2572-4128-9C0F-C32562F551D3}" type="presParOf" srcId="{60E81CF5-4537-4C2F-8762-598D2E914097}" destId="{1773A515-DFFE-41F0-B581-98757CBEC16E}" srcOrd="3" destOrd="0" presId="urn:microsoft.com/office/officeart/2005/8/layout/chevron1"/>
    <dgm:cxn modelId="{6E168DD2-CD34-4597-BC7F-11E99A67F20D}" type="presParOf" srcId="{60E81CF5-4537-4C2F-8762-598D2E914097}" destId="{74437C11-3810-488A-B265-8C8037793D77}" srcOrd="4" destOrd="0" presId="urn:microsoft.com/office/officeart/2005/8/layout/chevron1"/>
    <dgm:cxn modelId="{042588E9-09C7-4A5F-98E1-4047CC85ADD9}" type="presOf" srcId="{9C12F5BE-AC2F-4662-8DFA-C79428950CF2}" destId="{74437C11-3810-488A-B265-8C8037793D77}"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AA1B95-8096-483E-937F-B7117F22143A}" type="doc">
      <dgm:prSet loTypeId="process" loCatId="process" qsTypeId="urn:microsoft.com/office/officeart/2005/8/quickstyle/simple1" qsCatId="simple" csTypeId="urn:microsoft.com/office/officeart/2005/8/colors/accent1_2" csCatId="accent1" phldr="0"/>
      <dgm:spPr/>
    </dgm:pt>
    <dgm:pt modelId="{B9356EF3-F2BD-44EF-8989-A8C6F68A9C26}">
      <dgm:prSet phldrT="[文本]" phldr="0" custT="0"/>
      <dgm:spPr/>
      <dgm:t>
        <a:bodyPr vert="horz" wrap="square"/>
        <a:p>
          <a:pPr>
            <a:lnSpc>
              <a:spcPct val="100000"/>
            </a:lnSpc>
            <a:spcBef>
              <a:spcPct val="0"/>
            </a:spcBef>
            <a:spcAft>
              <a:spcPct val="35000"/>
            </a:spcAft>
          </a:pPr>
          <a:r>
            <a:rPr lang="en-US" altLang="zh-CN"/>
            <a:t>IP</a:t>
          </a:r>
          <a:r>
            <a:rPr lang="zh-CN" altLang="en-US"/>
            <a:t/>
          </a:r>
          <a:endParaRPr lang="zh-CN" altLang="en-US"/>
        </a:p>
      </dgm:t>
    </dgm:pt>
    <dgm:pt modelId="{42B40A37-3B74-4139-88E7-27DB8ADAFB3B}" cxnId="{9EC72D56-498F-4706-B333-ED73134D9AD8}" type="parTrans">
      <dgm:prSet/>
      <dgm:spPr/>
    </dgm:pt>
    <dgm:pt modelId="{E862CC6F-EE5F-4708-AD0C-4AFC083AC1E9}" cxnId="{9EC72D56-498F-4706-B333-ED73134D9AD8}" type="sibTrans">
      <dgm:prSet/>
      <dgm:spPr/>
      <dgm:t>
        <a:bodyPr/>
        <a:p>
          <a:endParaRPr lang="zh-CN" altLang="en-US"/>
        </a:p>
      </dgm:t>
    </dgm:pt>
    <dgm:pt modelId="{EDABB1AF-A433-4877-8BF8-9FA85F924A2C}">
      <dgm:prSet phldrT="[文本]" phldr="0" custT="0"/>
      <dgm:spPr/>
      <dgm:t>
        <a:bodyPr vert="horz" wrap="square"/>
        <a:p>
          <a:pPr>
            <a:lnSpc>
              <a:spcPct val="100000"/>
            </a:lnSpc>
            <a:spcBef>
              <a:spcPct val="0"/>
            </a:spcBef>
            <a:spcAft>
              <a:spcPct val="35000"/>
            </a:spcAft>
          </a:pPr>
          <a:r>
            <a:rPr lang="zh-CN" altLang="en-US">
              <a:solidFill>
                <a:schemeClr val="bg1"/>
              </a:solidFill>
            </a:rPr>
            <a:t>芯片</a:t>
          </a:r>
          <a:r>
            <a:rPr lang="zh-CN" altLang="en-US">
              <a:solidFill>
                <a:schemeClr val="bg1"/>
              </a:solidFill>
            </a:rPr>
            <a:t/>
          </a:r>
          <a:endParaRPr lang="zh-CN" altLang="en-US">
            <a:solidFill>
              <a:schemeClr val="bg1"/>
            </a:solidFill>
          </a:endParaRPr>
        </a:p>
      </dgm:t>
    </dgm:pt>
    <dgm:pt modelId="{22507475-337D-4D08-A27D-19453A1EC4B8}" cxnId="{F0251B3B-F093-4254-9A15-AC6071310AA9}" type="parTrans">
      <dgm:prSet/>
      <dgm:spPr/>
    </dgm:pt>
    <dgm:pt modelId="{3E1956DE-23F8-4761-8F76-7ABD5A8AE770}" cxnId="{F0251B3B-F093-4254-9A15-AC6071310AA9}" type="sibTrans">
      <dgm:prSet/>
      <dgm:spPr/>
      <dgm:t>
        <a:bodyPr/>
        <a:p>
          <a:endParaRPr lang="zh-CN" altLang="en-US"/>
        </a:p>
      </dgm:t>
    </dgm:pt>
    <dgm:pt modelId="{16C98B6D-CC9A-459C-A148-3249240D3586}">
      <dgm:prSet phldrT="[文本]" phldr="0" custT="0"/>
      <dgm:spPr/>
      <dgm:t>
        <a:bodyPr vert="horz" wrap="square"/>
        <a:p>
          <a:pPr>
            <a:lnSpc>
              <a:spcPct val="100000"/>
            </a:lnSpc>
            <a:spcBef>
              <a:spcPct val="0"/>
            </a:spcBef>
            <a:spcAft>
              <a:spcPct val="35000"/>
            </a:spcAft>
          </a:pPr>
          <a:r>
            <a:rPr lang="zh-CN" altLang="en-US"/>
            <a:t>功能</a:t>
          </a:r>
          <a:r>
            <a:rPr lang="zh-CN" altLang="en-US"/>
            <a:t>模</a:t>
          </a:r>
          <a:r>
            <a:rPr lang="zh-CN" altLang="en-US"/>
            <a:t>组</a:t>
          </a:r>
          <a:r>
            <a:rPr lang="zh-CN" altLang="en-US"/>
            <a:t/>
          </a:r>
          <a:endParaRPr lang="zh-CN" altLang="en-US"/>
        </a:p>
      </dgm:t>
    </dgm:pt>
    <dgm:pt modelId="{B2C4969C-7F63-4CB2-9C9A-A6F67CF17685}" cxnId="{94AF8CBF-CA06-4171-BC35-0ACA1CF5A110}" type="parTrans">
      <dgm:prSet/>
      <dgm:spPr/>
    </dgm:pt>
    <dgm:pt modelId="{D9B5BE56-AD46-4CF8-8D6E-63CE26896AAC}" cxnId="{94AF8CBF-CA06-4171-BC35-0ACA1CF5A110}" type="sibTrans">
      <dgm:prSet/>
      <dgm:spPr/>
    </dgm:pt>
    <dgm:pt modelId="{69B1FC77-8078-489F-8369-D57B6655E100}">
      <dgm:prSet phldr="0" custT="0"/>
      <dgm:spPr/>
      <dgm:t>
        <a:bodyPr vert="horz" wrap="square"/>
        <a:p>
          <a:pPr>
            <a:lnSpc>
              <a:spcPct val="100000"/>
            </a:lnSpc>
            <a:spcBef>
              <a:spcPct val="0"/>
            </a:spcBef>
            <a:spcAft>
              <a:spcPct val="35000"/>
            </a:spcAft>
          </a:pPr>
          <a:r>
            <a:rPr lang="zh-CN"/>
            <a:t>电子产品</a:t>
          </a:r>
          <a:r>
            <a:rPr lang="zh-CN"/>
            <a:t/>
          </a:r>
          <a:endParaRPr lang="zh-CN"/>
        </a:p>
      </dgm:t>
    </dgm:pt>
    <dgm:pt modelId="{84411F29-3759-4E1A-9F44-04BCAF58B35C}" cxnId="{59DD7552-F42C-44BE-87F8-44C358FE65E9}" type="parTrans">
      <dgm:prSet/>
      <dgm:spPr/>
    </dgm:pt>
    <dgm:pt modelId="{08949E54-1926-4398-82A2-05525AF8B2DB}" cxnId="{59DD7552-F42C-44BE-87F8-44C358FE65E9}" type="sibTrans">
      <dgm:prSet/>
      <dgm:spPr/>
    </dgm:pt>
    <dgm:pt modelId="{23E08954-DEFC-4A8C-B951-725E72315086}" type="pres">
      <dgm:prSet presAssocID="{F3AA1B95-8096-483E-937F-B7117F22143A}" presName="Name0" presStyleCnt="0">
        <dgm:presLayoutVars>
          <dgm:dir/>
          <dgm:resizeHandles val="exact"/>
        </dgm:presLayoutVars>
      </dgm:prSet>
      <dgm:spPr/>
    </dgm:pt>
    <dgm:pt modelId="{A9558FAE-AE26-43A7-A5EC-E1594E2B2F93}" type="pres">
      <dgm:prSet presAssocID="{B9356EF3-F2BD-44EF-8989-A8C6F68A9C26}" presName="node" presStyleLbl="node1" presStyleIdx="0" presStyleCnt="4">
        <dgm:presLayoutVars>
          <dgm:bulletEnabled val="1"/>
        </dgm:presLayoutVars>
      </dgm:prSet>
      <dgm:spPr/>
    </dgm:pt>
    <dgm:pt modelId="{56077158-A490-49C0-92A3-E1F3F4A134D1}" type="pres">
      <dgm:prSet presAssocID="{E862CC6F-EE5F-4708-AD0C-4AFC083AC1E9}" presName="sibTrans" presStyleLbl="sibTrans2D1" presStyleIdx="0" presStyleCnt="3"/>
      <dgm:spPr/>
    </dgm:pt>
    <dgm:pt modelId="{866543E3-7169-4994-AA48-DBEAD952B2D7}" type="pres">
      <dgm:prSet presAssocID="{E862CC6F-EE5F-4708-AD0C-4AFC083AC1E9}" presName="connectorText" presStyleCnt="0"/>
      <dgm:spPr/>
    </dgm:pt>
    <dgm:pt modelId="{0C6A0E2D-4913-46C1-A93F-3832E34B4A9D}" type="pres">
      <dgm:prSet presAssocID="{EDABB1AF-A433-4877-8BF8-9FA85F924A2C}" presName="node" presStyleLbl="node1" presStyleIdx="1" presStyleCnt="4">
        <dgm:presLayoutVars>
          <dgm:bulletEnabled val="1"/>
        </dgm:presLayoutVars>
      </dgm:prSet>
      <dgm:spPr/>
    </dgm:pt>
    <dgm:pt modelId="{18462591-2085-43A2-8617-BA9721C35F9F}" type="pres">
      <dgm:prSet presAssocID="{3E1956DE-23F8-4761-8F76-7ABD5A8AE770}" presName="sibTrans" presStyleLbl="sibTrans2D1" presStyleIdx="1" presStyleCnt="3"/>
      <dgm:spPr/>
    </dgm:pt>
    <dgm:pt modelId="{F0328CDC-AC5A-41D2-969E-7D80009105F2}" type="pres">
      <dgm:prSet presAssocID="{3E1956DE-23F8-4761-8F76-7ABD5A8AE770}" presName="connectorText" presStyleCnt="0"/>
      <dgm:spPr/>
    </dgm:pt>
    <dgm:pt modelId="{507274D1-9FFA-4CA1-8C30-ADC25E352D22}" type="pres">
      <dgm:prSet presAssocID="{16C98B6D-CC9A-459C-A148-3249240D3586}" presName="node" presStyleLbl="node1" presStyleIdx="2" presStyleCnt="4">
        <dgm:presLayoutVars>
          <dgm:bulletEnabled val="1"/>
        </dgm:presLayoutVars>
      </dgm:prSet>
      <dgm:spPr/>
    </dgm:pt>
    <dgm:pt modelId="{13113217-1A2D-460D-A192-4BB296A184D4}" type="pres">
      <dgm:prSet presAssocID="{D9B5BE56-AD46-4CF8-8D6E-63CE26896AAC}" presName="sibTrans" presStyleLbl="sibTrans2D1" presStyleIdx="2" presStyleCnt="3"/>
      <dgm:spPr/>
    </dgm:pt>
    <dgm:pt modelId="{610A29D8-2FF7-475A-A99B-8BB773B97B8B}" type="pres">
      <dgm:prSet presAssocID="{D9B5BE56-AD46-4CF8-8D6E-63CE26896AAC}" presName="connectorText" presStyleCnt="0"/>
      <dgm:spPr/>
    </dgm:pt>
    <dgm:pt modelId="{048D5EF5-93B6-49A8-912C-CBAF7108462C}" type="pres">
      <dgm:prSet presAssocID="{69B1FC77-8078-489F-8369-D57B6655E100}" presName="node" presStyleLbl="node1" presStyleIdx="3" presStyleCnt="4">
        <dgm:presLayoutVars>
          <dgm:bulletEnabled val="1"/>
        </dgm:presLayoutVars>
      </dgm:prSet>
      <dgm:spPr/>
    </dgm:pt>
  </dgm:ptLst>
  <dgm:cxnLst>
    <dgm:cxn modelId="{9EC72D56-498F-4706-B333-ED73134D9AD8}" srcId="{F3AA1B95-8096-483E-937F-B7117F22143A}" destId="{B9356EF3-F2BD-44EF-8989-A8C6F68A9C26}" srcOrd="0" destOrd="0" parTransId="{42B40A37-3B74-4139-88E7-27DB8ADAFB3B}" sibTransId="{E862CC6F-EE5F-4708-AD0C-4AFC083AC1E9}"/>
    <dgm:cxn modelId="{F0251B3B-F093-4254-9A15-AC6071310AA9}" srcId="{F3AA1B95-8096-483E-937F-B7117F22143A}" destId="{EDABB1AF-A433-4877-8BF8-9FA85F924A2C}" srcOrd="1" destOrd="0" parTransId="{22507475-337D-4D08-A27D-19453A1EC4B8}" sibTransId="{3E1956DE-23F8-4761-8F76-7ABD5A8AE770}"/>
    <dgm:cxn modelId="{94AF8CBF-CA06-4171-BC35-0ACA1CF5A110}" srcId="{F3AA1B95-8096-483E-937F-B7117F22143A}" destId="{16C98B6D-CC9A-459C-A148-3249240D3586}" srcOrd="2" destOrd="0" parTransId="{B2C4969C-7F63-4CB2-9C9A-A6F67CF17685}" sibTransId="{D9B5BE56-AD46-4CF8-8D6E-63CE26896AAC}"/>
    <dgm:cxn modelId="{59DD7552-F42C-44BE-87F8-44C358FE65E9}" srcId="{F3AA1B95-8096-483E-937F-B7117F22143A}" destId="{69B1FC77-8078-489F-8369-D57B6655E100}" srcOrd="3" destOrd="0" parTransId="{84411F29-3759-4E1A-9F44-04BCAF58B35C}" sibTransId="{08949E54-1926-4398-82A2-05525AF8B2DB}"/>
    <dgm:cxn modelId="{80D0CEFC-9BE5-4ABD-B495-2274EDEB97D9}" type="presOf" srcId="{F3AA1B95-8096-483E-937F-B7117F22143A}" destId="{23E08954-DEFC-4A8C-B951-725E72315086}" srcOrd="0" destOrd="0" presId="urn:microsoft.com/office/officeart/2005/8/layout/process1"/>
    <dgm:cxn modelId="{4AC46E11-3EB5-489D-BD85-908303843EA7}" type="presParOf" srcId="{23E08954-DEFC-4A8C-B951-725E72315086}" destId="{A9558FAE-AE26-43A7-A5EC-E1594E2B2F93}" srcOrd="0" destOrd="0" presId="urn:microsoft.com/office/officeart/2005/8/layout/process1"/>
    <dgm:cxn modelId="{B4024235-B9A8-4FC9-BED0-DBCBF8153DB5}" type="presOf" srcId="{B9356EF3-F2BD-44EF-8989-A8C6F68A9C26}" destId="{A9558FAE-AE26-43A7-A5EC-E1594E2B2F93}" srcOrd="0" destOrd="0" presId="urn:microsoft.com/office/officeart/2005/8/layout/process1"/>
    <dgm:cxn modelId="{61192CAC-2731-4B14-A290-BA4463FAF8AC}" type="presParOf" srcId="{23E08954-DEFC-4A8C-B951-725E72315086}" destId="{56077158-A490-49C0-92A3-E1F3F4A134D1}" srcOrd="1" destOrd="0" presId="urn:microsoft.com/office/officeart/2005/8/layout/process1"/>
    <dgm:cxn modelId="{7AA043E5-E00F-4855-84EF-38AF70D8150E}" type="presOf" srcId="{E862CC6F-EE5F-4708-AD0C-4AFC083AC1E9}" destId="{56077158-A490-49C0-92A3-E1F3F4A134D1}" srcOrd="0" destOrd="0" presId="urn:microsoft.com/office/officeart/2005/8/layout/process1"/>
    <dgm:cxn modelId="{6ADBBC99-ABF7-40B1-A847-E7D55FC5CDB9}" type="presParOf" srcId="{56077158-A490-49C0-92A3-E1F3F4A134D1}" destId="{866543E3-7169-4994-AA48-DBEAD952B2D7}" srcOrd="0" destOrd="1" presId="urn:microsoft.com/office/officeart/2005/8/layout/process1"/>
    <dgm:cxn modelId="{070374AC-E02F-4A5A-B70B-CDAD0668F4D1}" type="presOf" srcId="{E862CC6F-EE5F-4708-AD0C-4AFC083AC1E9}" destId="{866543E3-7169-4994-AA48-DBEAD952B2D7}" srcOrd="1" destOrd="0" presId="urn:microsoft.com/office/officeart/2005/8/layout/process1"/>
    <dgm:cxn modelId="{B7E09B58-95EA-4BE4-A008-2F581E3AEABA}" type="presParOf" srcId="{23E08954-DEFC-4A8C-B951-725E72315086}" destId="{0C6A0E2D-4913-46C1-A93F-3832E34B4A9D}" srcOrd="2" destOrd="0" presId="urn:microsoft.com/office/officeart/2005/8/layout/process1"/>
    <dgm:cxn modelId="{619AAE62-6794-4526-84C5-4646C8165E88}" type="presOf" srcId="{EDABB1AF-A433-4877-8BF8-9FA85F924A2C}" destId="{0C6A0E2D-4913-46C1-A93F-3832E34B4A9D}" srcOrd="0" destOrd="0" presId="urn:microsoft.com/office/officeart/2005/8/layout/process1"/>
    <dgm:cxn modelId="{584D9DB1-E871-4BD6-A588-8C97161650EA}" type="presParOf" srcId="{23E08954-DEFC-4A8C-B951-725E72315086}" destId="{18462591-2085-43A2-8617-BA9721C35F9F}" srcOrd="3" destOrd="0" presId="urn:microsoft.com/office/officeart/2005/8/layout/process1"/>
    <dgm:cxn modelId="{AFD95A58-72DD-4DC3-AB07-051EE4D265F0}" type="presOf" srcId="{3E1956DE-23F8-4761-8F76-7ABD5A8AE770}" destId="{18462591-2085-43A2-8617-BA9721C35F9F}" srcOrd="0" destOrd="0" presId="urn:microsoft.com/office/officeart/2005/8/layout/process1"/>
    <dgm:cxn modelId="{9215C586-4881-4808-A25D-A4E50477435F}" type="presParOf" srcId="{18462591-2085-43A2-8617-BA9721C35F9F}" destId="{F0328CDC-AC5A-41D2-969E-7D80009105F2}" srcOrd="0" destOrd="3" presId="urn:microsoft.com/office/officeart/2005/8/layout/process1"/>
    <dgm:cxn modelId="{EC2BAACF-A601-4640-86F6-15E8AC7E1EC5}" type="presOf" srcId="{3E1956DE-23F8-4761-8F76-7ABD5A8AE770}" destId="{F0328CDC-AC5A-41D2-969E-7D80009105F2}" srcOrd="1" destOrd="0" presId="urn:microsoft.com/office/officeart/2005/8/layout/process1"/>
    <dgm:cxn modelId="{250FFE66-17AB-44D5-8AE1-52D7C9DE0DD7}" type="presParOf" srcId="{23E08954-DEFC-4A8C-B951-725E72315086}" destId="{507274D1-9FFA-4CA1-8C30-ADC25E352D22}" srcOrd="4" destOrd="0" presId="urn:microsoft.com/office/officeart/2005/8/layout/process1"/>
    <dgm:cxn modelId="{633D60EC-479A-4088-8FE0-6F3ABF45F341}" type="presOf" srcId="{16C98B6D-CC9A-459C-A148-3249240D3586}" destId="{507274D1-9FFA-4CA1-8C30-ADC25E352D22}" srcOrd="0" destOrd="0" presId="urn:microsoft.com/office/officeart/2005/8/layout/process1"/>
    <dgm:cxn modelId="{44B0DFA7-0EB7-4540-96DA-5AB5DD192D9F}" type="presParOf" srcId="{23E08954-DEFC-4A8C-B951-725E72315086}" destId="{13113217-1A2D-460D-A192-4BB296A184D4}" srcOrd="5" destOrd="0" presId="urn:microsoft.com/office/officeart/2005/8/layout/process1"/>
    <dgm:cxn modelId="{C141B7ED-CDB0-4583-9FE2-124FD8A7A9C7}" type="presOf" srcId="{D9B5BE56-AD46-4CF8-8D6E-63CE26896AAC}" destId="{13113217-1A2D-460D-A192-4BB296A184D4}" srcOrd="0" destOrd="0" presId="urn:microsoft.com/office/officeart/2005/8/layout/process1"/>
    <dgm:cxn modelId="{ABC2261E-2540-424D-8DFD-12529EC0F3CB}" type="presParOf" srcId="{13113217-1A2D-460D-A192-4BB296A184D4}" destId="{610A29D8-2FF7-475A-A99B-8BB773B97B8B}" srcOrd="0" destOrd="5" presId="urn:microsoft.com/office/officeart/2005/8/layout/process1"/>
    <dgm:cxn modelId="{E512BFDE-DB71-4AC3-82EF-01774DE8C556}" type="presOf" srcId="{D9B5BE56-AD46-4CF8-8D6E-63CE26896AAC}" destId="{610A29D8-2FF7-475A-A99B-8BB773B97B8B}" srcOrd="1" destOrd="0" presId="urn:microsoft.com/office/officeart/2005/8/layout/process1"/>
    <dgm:cxn modelId="{35953534-727E-434E-BC8D-0654CD9AD212}" type="presParOf" srcId="{23E08954-DEFC-4A8C-B951-725E72315086}" destId="{048D5EF5-93B6-49A8-912C-CBAF7108462C}" srcOrd="6" destOrd="0" presId="urn:microsoft.com/office/officeart/2005/8/layout/process1"/>
    <dgm:cxn modelId="{AD8D9BFF-341F-442C-8268-66D269E81D16}" type="presOf" srcId="{69B1FC77-8078-489F-8369-D57B6655E100}" destId="{048D5EF5-93B6-49A8-912C-CBAF7108462C}" srcOrd="0"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834E0D-9BBA-4FAB-BA58-BFF6CD495D86}" type="doc">
      <dgm:prSet loTypeId="urn:microsoft.com/office/officeart/2005/8/layout/target1" loCatId="relationship" qsTypeId="urn:microsoft.com/office/officeart/2005/8/quickstyle/simple1" qsCatId="simple" csTypeId="urn:microsoft.com/office/officeart/2005/8/colors/colorful4" csCatId="accent1" phldr="0"/>
      <dgm:spPr/>
    </dgm:pt>
    <dgm:pt modelId="{F89B1E4D-4C23-4A15-9F6C-F51C9450D71D}">
      <dgm:prSet phldrT="[文本]" phldr="0" custT="0"/>
      <dgm:spPr/>
      <dgm:t>
        <a:bodyPr vert="horz" wrap="square"/>
        <a:p>
          <a:pPr>
            <a:lnSpc>
              <a:spcPct val="100000"/>
            </a:lnSpc>
            <a:spcBef>
              <a:spcPct val="0"/>
            </a:spcBef>
            <a:spcAft>
              <a:spcPct val="35000"/>
            </a:spcAft>
          </a:pPr>
          <a:r>
            <a:rPr lang="en-US" altLang="zh-CN"/>
            <a:t>IP</a:t>
          </a:r>
          <a:r>
            <a:rPr lang="zh-CN" altLang="en-US"/>
            <a:t/>
          </a:r>
          <a:endParaRPr lang="zh-CN" altLang="en-US"/>
        </a:p>
      </dgm:t>
    </dgm:pt>
    <dgm:pt modelId="{954EF6D0-C77B-4A95-A310-6EB17950F006}" cxnId="{8D5E9F97-3C78-4CEA-BC3F-9B4273054535}" type="parTrans">
      <dgm:prSet/>
      <dgm:spPr/>
    </dgm:pt>
    <dgm:pt modelId="{74D2EAF2-846E-4781-B958-51F362352A21}" cxnId="{8D5E9F97-3C78-4CEA-BC3F-9B4273054535}" type="sibTrans">
      <dgm:prSet/>
      <dgm:spPr/>
    </dgm:pt>
    <dgm:pt modelId="{E6FC620F-2C16-4A1A-8D3B-E710D17B0BD4}">
      <dgm:prSet phldrT="[文本]" phldr="0" custT="0"/>
      <dgm:spPr/>
      <dgm:t>
        <a:bodyPr vert="horz" wrap="square"/>
        <a:p>
          <a:pPr>
            <a:lnSpc>
              <a:spcPct val="100000"/>
            </a:lnSpc>
            <a:spcBef>
              <a:spcPct val="0"/>
            </a:spcBef>
            <a:spcAft>
              <a:spcPct val="35000"/>
            </a:spcAft>
          </a:pPr>
          <a:r>
            <a:rPr lang="zh-CN" altLang="en-US"/>
            <a:t>芯片</a:t>
          </a:r>
          <a:r>
            <a:rPr lang="zh-CN" altLang="en-US"/>
            <a:t/>
          </a:r>
          <a:endParaRPr lang="zh-CN" altLang="en-US"/>
        </a:p>
      </dgm:t>
    </dgm:pt>
    <dgm:pt modelId="{D0CFD045-103A-493A-B91F-70C9A755D721}" cxnId="{9B61B2F5-0601-4B14-AD5F-E60D0B5347E4}" type="parTrans">
      <dgm:prSet/>
      <dgm:spPr/>
    </dgm:pt>
    <dgm:pt modelId="{094E3DE4-ED85-44F3-997A-354FD54F9B62}" cxnId="{9B61B2F5-0601-4B14-AD5F-E60D0B5347E4}" type="sibTrans">
      <dgm:prSet/>
      <dgm:spPr/>
    </dgm:pt>
    <dgm:pt modelId="{1A6100CA-FCE4-489B-8363-14034B9AC4F1}">
      <dgm:prSet phldrT="[文本]" phldr="0" custT="0"/>
      <dgm:spPr/>
      <dgm:t>
        <a:bodyPr vert="horz" wrap="square"/>
        <a:p>
          <a:pPr>
            <a:lnSpc>
              <a:spcPct val="100000"/>
            </a:lnSpc>
            <a:spcBef>
              <a:spcPct val="0"/>
            </a:spcBef>
            <a:spcAft>
              <a:spcPct val="35000"/>
            </a:spcAft>
          </a:pPr>
          <a:r>
            <a:rPr lang="zh-CN" altLang="en-US"/>
            <a:t>功能</a:t>
          </a:r>
          <a:r>
            <a:rPr lang="zh-CN" altLang="en-US"/>
            <a:t>模组</a:t>
          </a:r>
          <a:r>
            <a:rPr lang="zh-CN" altLang="en-US"/>
            <a:t/>
          </a:r>
          <a:endParaRPr lang="zh-CN" altLang="en-US"/>
        </a:p>
      </dgm:t>
    </dgm:pt>
    <dgm:pt modelId="{51F0EE93-AC15-4BA3-95BE-EFD9A380336D}" cxnId="{710BF9C4-B9FA-4B2C-8A11-B5C9E75CF0D6}" type="parTrans">
      <dgm:prSet/>
      <dgm:spPr/>
    </dgm:pt>
    <dgm:pt modelId="{19EB11A7-4930-4A5D-921A-D3D9D2D5ACBB}" cxnId="{710BF9C4-B9FA-4B2C-8A11-B5C9E75CF0D6}" type="sibTrans">
      <dgm:prSet/>
      <dgm:spPr/>
    </dgm:pt>
    <dgm:pt modelId="{B46CC52E-D19B-4AA3-A3B8-71BD1484AE87}">
      <dgm:prSet phldr="0" custT="0"/>
      <dgm:spPr/>
      <dgm:t>
        <a:bodyPr vert="horz" wrap="square"/>
        <a:p>
          <a:pPr>
            <a:lnSpc>
              <a:spcPct val="100000"/>
            </a:lnSpc>
            <a:spcBef>
              <a:spcPct val="0"/>
            </a:spcBef>
            <a:spcAft>
              <a:spcPct val="35000"/>
            </a:spcAft>
          </a:pPr>
          <a:r>
            <a:rPr lang="zh-CN"/>
            <a:t>消费</a:t>
          </a:r>
          <a:r>
            <a:rPr lang="zh-CN"/>
            <a:t>产品</a:t>
          </a:r>
          <a:r>
            <a:rPr lang="zh-CN"/>
            <a:t/>
          </a:r>
          <a:endParaRPr lang="zh-CN"/>
        </a:p>
      </dgm:t>
    </dgm:pt>
    <dgm:pt modelId="{CCCC24BE-1813-4CCF-898F-704BDAE36D6C}" cxnId="{A6AD4463-3E0D-406D-8850-BBF0C5E53D48}" type="parTrans">
      <dgm:prSet/>
      <dgm:spPr/>
    </dgm:pt>
    <dgm:pt modelId="{1AD7B865-64C4-41F7-B40E-90B5767DB31B}" cxnId="{A6AD4463-3E0D-406D-8850-BBF0C5E53D48}" type="sibTrans">
      <dgm:prSet/>
      <dgm:spPr/>
    </dgm:pt>
    <dgm:pt modelId="{7955C2DD-C1B1-4420-BDEE-21AFE2DE2F96}" type="pres">
      <dgm:prSet presAssocID="{31834E0D-9BBA-4FAB-BA58-BFF6CD495D86}" presName="composite" presStyleCnt="0">
        <dgm:presLayoutVars>
          <dgm:chMax val="5"/>
          <dgm:dir/>
          <dgm:resizeHandles val="exact"/>
        </dgm:presLayoutVars>
      </dgm:prSet>
      <dgm:spPr/>
    </dgm:pt>
    <dgm:pt modelId="{A14A40F9-2806-4507-9CE0-2EC0275E900E}" type="pres">
      <dgm:prSet presAssocID="{F89B1E4D-4C23-4A15-9F6C-F51C9450D71D}" presName="circle1" presStyleLbl="lnNode1" presStyleIdx="0" presStyleCnt="4"/>
      <dgm:spPr/>
    </dgm:pt>
    <dgm:pt modelId="{EC64A946-877C-48E5-80C9-CAFB44B9E86E}" type="pres">
      <dgm:prSet presAssocID="{F89B1E4D-4C23-4A15-9F6C-F51C9450D71D}" presName="text1" presStyleLbl="revTx" presStyleIdx="0" presStyleCnt="4">
        <dgm:presLayoutVars>
          <dgm:bulletEnabled val="1"/>
        </dgm:presLayoutVars>
      </dgm:prSet>
      <dgm:spPr/>
    </dgm:pt>
    <dgm:pt modelId="{0F38DFCC-7A88-4AA0-B2A2-F083C2A88150}" type="pres">
      <dgm:prSet presAssocID="{F89B1E4D-4C23-4A15-9F6C-F51C9450D71D}" presName="line1" presStyleLbl="callout" presStyleIdx="0" presStyleCnt="8">
        <dgm:style>
          <a:lnRef idx="3">
            <a:schemeClr val="accent2"/>
          </a:lnRef>
          <a:fillRef idx="0">
            <a:schemeClr val="accent2"/>
          </a:fillRef>
          <a:effectRef idx="2">
            <a:schemeClr val="accent2"/>
          </a:effectRef>
          <a:fontRef idx="minor">
            <a:schemeClr val="tx1"/>
          </a:fontRef>
        </dgm:style>
      </dgm:prSet>
      <dgm:spPr/>
    </dgm:pt>
    <dgm:pt modelId="{8D3790E7-C441-45D9-BF98-AB5C70AC13ED}" type="pres">
      <dgm:prSet presAssocID="{F89B1E4D-4C23-4A15-9F6C-F51C9450D71D}" presName="d1" presStyleLbl="callout" presStyleIdx="1" presStyleCnt="8">
        <dgm:style>
          <a:lnRef idx="3">
            <a:schemeClr val="accent2"/>
          </a:lnRef>
          <a:fillRef idx="0">
            <a:schemeClr val="accent2"/>
          </a:fillRef>
          <a:effectRef idx="2">
            <a:schemeClr val="accent2"/>
          </a:effectRef>
          <a:fontRef idx="minor">
            <a:schemeClr val="tx1"/>
          </a:fontRef>
        </dgm:style>
      </dgm:prSet>
      <dgm:spPr/>
    </dgm:pt>
    <dgm:pt modelId="{48D309A6-3BAD-4609-93C8-5EDD6EF7B80D}" type="pres">
      <dgm:prSet presAssocID="{E6FC620F-2C16-4A1A-8D3B-E710D17B0BD4}" presName="circle2" presStyleLbl="lnNode1" presStyleIdx="1" presStyleCnt="4"/>
      <dgm:spPr/>
    </dgm:pt>
    <dgm:pt modelId="{D31400E7-348D-4407-93BD-2FA0BFFD38BD}" type="pres">
      <dgm:prSet presAssocID="{E6FC620F-2C16-4A1A-8D3B-E710D17B0BD4}" presName="text2" presStyleLbl="revTx" presStyleIdx="1" presStyleCnt="4">
        <dgm:presLayoutVars>
          <dgm:bulletEnabled val="1"/>
        </dgm:presLayoutVars>
      </dgm:prSet>
      <dgm:spPr/>
    </dgm:pt>
    <dgm:pt modelId="{97A6BF7D-2D3F-4604-85A7-5021DDBEAF79}" type="pres">
      <dgm:prSet presAssocID="{E6FC620F-2C16-4A1A-8D3B-E710D17B0BD4}" presName="line2" presStyleLbl="callout" presStyleIdx="2" presStyleCnt="8">
        <dgm:style>
          <a:lnRef idx="3">
            <a:schemeClr val="accent2"/>
          </a:lnRef>
          <a:fillRef idx="0">
            <a:schemeClr val="accent2"/>
          </a:fillRef>
          <a:effectRef idx="2">
            <a:schemeClr val="accent2"/>
          </a:effectRef>
          <a:fontRef idx="minor">
            <a:schemeClr val="tx1"/>
          </a:fontRef>
        </dgm:style>
      </dgm:prSet>
      <dgm:spPr/>
    </dgm:pt>
    <dgm:pt modelId="{B1C2A624-AB6A-45B7-8573-B1A0C56EC901}" type="pres">
      <dgm:prSet presAssocID="{E6FC620F-2C16-4A1A-8D3B-E710D17B0BD4}" presName="d2" presStyleLbl="callout" presStyleIdx="3" presStyleCnt="8">
        <dgm:style>
          <a:lnRef idx="3">
            <a:schemeClr val="accent2"/>
          </a:lnRef>
          <a:fillRef idx="0">
            <a:schemeClr val="accent2"/>
          </a:fillRef>
          <a:effectRef idx="2">
            <a:schemeClr val="accent2"/>
          </a:effectRef>
          <a:fontRef idx="minor">
            <a:schemeClr val="tx1"/>
          </a:fontRef>
        </dgm:style>
      </dgm:prSet>
      <dgm:spPr/>
    </dgm:pt>
    <dgm:pt modelId="{C9E98C50-41D7-40BF-9AB4-33260C9F3AF7}" type="pres">
      <dgm:prSet presAssocID="{1A6100CA-FCE4-489B-8363-14034B9AC4F1}" presName="circle3" presStyleLbl="lnNode1" presStyleIdx="2" presStyleCnt="4"/>
      <dgm:spPr/>
    </dgm:pt>
    <dgm:pt modelId="{50DEA76B-BFC7-46D9-8845-E403600B0A34}" type="pres">
      <dgm:prSet presAssocID="{1A6100CA-FCE4-489B-8363-14034B9AC4F1}" presName="text3" presStyleLbl="revTx" presStyleIdx="2" presStyleCnt="4">
        <dgm:presLayoutVars>
          <dgm:bulletEnabled val="1"/>
        </dgm:presLayoutVars>
      </dgm:prSet>
      <dgm:spPr/>
    </dgm:pt>
    <dgm:pt modelId="{57985729-ADB8-474F-A02C-6691272D9C4E}" type="pres">
      <dgm:prSet presAssocID="{1A6100CA-FCE4-489B-8363-14034B9AC4F1}" presName="line3" presStyleLbl="callout" presStyleIdx="4" presStyleCnt="8">
        <dgm:style>
          <a:lnRef idx="3">
            <a:schemeClr val="accent2"/>
          </a:lnRef>
          <a:fillRef idx="0">
            <a:schemeClr val="accent2"/>
          </a:fillRef>
          <a:effectRef idx="2">
            <a:schemeClr val="accent2"/>
          </a:effectRef>
          <a:fontRef idx="minor">
            <a:schemeClr val="tx1"/>
          </a:fontRef>
        </dgm:style>
      </dgm:prSet>
      <dgm:spPr/>
    </dgm:pt>
    <dgm:pt modelId="{A9D85004-5D53-4090-90B6-374B994B69B8}" type="pres">
      <dgm:prSet presAssocID="{1A6100CA-FCE4-489B-8363-14034B9AC4F1}" presName="d3" presStyleLbl="callout" presStyleIdx="5" presStyleCnt="8">
        <dgm:style>
          <a:lnRef idx="3">
            <a:schemeClr val="accent2"/>
          </a:lnRef>
          <a:fillRef idx="0">
            <a:schemeClr val="accent2"/>
          </a:fillRef>
          <a:effectRef idx="2">
            <a:schemeClr val="accent2"/>
          </a:effectRef>
          <a:fontRef idx="minor">
            <a:schemeClr val="tx1"/>
          </a:fontRef>
        </dgm:style>
      </dgm:prSet>
      <dgm:spPr/>
    </dgm:pt>
    <dgm:pt modelId="{541CE81E-FC68-41A4-8B20-C22AEC92BB78}" type="pres">
      <dgm:prSet presAssocID="{B46CC52E-D19B-4AA3-A3B8-71BD1484AE87}" presName="circle4" presStyleLbl="lnNode1" presStyleIdx="3" presStyleCnt="4"/>
      <dgm:spPr/>
    </dgm:pt>
    <dgm:pt modelId="{79B0F114-D07A-4BE2-9F24-71B3420D7231}" type="pres">
      <dgm:prSet presAssocID="{B46CC52E-D19B-4AA3-A3B8-71BD1484AE87}" presName="text4" presStyleLbl="revTx" presStyleIdx="3" presStyleCnt="4">
        <dgm:presLayoutVars>
          <dgm:bulletEnabled val="1"/>
        </dgm:presLayoutVars>
      </dgm:prSet>
      <dgm:spPr/>
    </dgm:pt>
    <dgm:pt modelId="{A1381216-DCBE-4D64-9384-1D53611A7FAF}" type="pres">
      <dgm:prSet presAssocID="{B46CC52E-D19B-4AA3-A3B8-71BD1484AE87}" presName="line4" presStyleLbl="callout" presStyleIdx="6" presStyleCnt="8">
        <dgm:style>
          <a:lnRef idx="3">
            <a:schemeClr val="accent2"/>
          </a:lnRef>
          <a:fillRef idx="0">
            <a:schemeClr val="accent2"/>
          </a:fillRef>
          <a:effectRef idx="2">
            <a:schemeClr val="accent2"/>
          </a:effectRef>
          <a:fontRef idx="minor">
            <a:schemeClr val="tx1"/>
          </a:fontRef>
        </dgm:style>
      </dgm:prSet>
      <dgm:spPr/>
    </dgm:pt>
    <dgm:pt modelId="{9A0C84B6-B576-4B0E-A3E3-7FD88BBE4E46}" type="pres">
      <dgm:prSet presAssocID="{B46CC52E-D19B-4AA3-A3B8-71BD1484AE87}" presName="d4" presStyleLbl="callout" presStyleIdx="7" presStyleCnt="8">
        <dgm:style>
          <a:lnRef idx="3">
            <a:schemeClr val="accent2"/>
          </a:lnRef>
          <a:fillRef idx="0">
            <a:schemeClr val="accent2"/>
          </a:fillRef>
          <a:effectRef idx="2">
            <a:schemeClr val="accent2"/>
          </a:effectRef>
          <a:fontRef idx="minor">
            <a:schemeClr val="tx1"/>
          </a:fontRef>
        </dgm:style>
      </dgm:prSet>
      <dgm:spPr/>
    </dgm:pt>
  </dgm:ptLst>
  <dgm:cxnLst>
    <dgm:cxn modelId="{8D5E9F97-3C78-4CEA-BC3F-9B4273054535}" srcId="{31834E0D-9BBA-4FAB-BA58-BFF6CD495D86}" destId="{F89B1E4D-4C23-4A15-9F6C-F51C9450D71D}" srcOrd="0" destOrd="0" parTransId="{954EF6D0-C77B-4A95-A310-6EB17950F006}" sibTransId="{74D2EAF2-846E-4781-B958-51F362352A21}"/>
    <dgm:cxn modelId="{9B61B2F5-0601-4B14-AD5F-E60D0B5347E4}" srcId="{31834E0D-9BBA-4FAB-BA58-BFF6CD495D86}" destId="{E6FC620F-2C16-4A1A-8D3B-E710D17B0BD4}" srcOrd="1" destOrd="0" parTransId="{D0CFD045-103A-493A-B91F-70C9A755D721}" sibTransId="{094E3DE4-ED85-44F3-997A-354FD54F9B62}"/>
    <dgm:cxn modelId="{710BF9C4-B9FA-4B2C-8A11-B5C9E75CF0D6}" srcId="{31834E0D-9BBA-4FAB-BA58-BFF6CD495D86}" destId="{1A6100CA-FCE4-489B-8363-14034B9AC4F1}" srcOrd="2" destOrd="0" parTransId="{51F0EE93-AC15-4BA3-95BE-EFD9A380336D}" sibTransId="{19EB11A7-4930-4A5D-921A-D3D9D2D5ACBB}"/>
    <dgm:cxn modelId="{A6AD4463-3E0D-406D-8850-BBF0C5E53D48}" srcId="{31834E0D-9BBA-4FAB-BA58-BFF6CD495D86}" destId="{B46CC52E-D19B-4AA3-A3B8-71BD1484AE87}" srcOrd="3" destOrd="0" parTransId="{CCCC24BE-1813-4CCF-898F-704BDAE36D6C}" sibTransId="{1AD7B865-64C4-41F7-B40E-90B5767DB31B}"/>
    <dgm:cxn modelId="{D4E5FE39-E324-439A-9F68-62D86F065503}" type="presOf" srcId="{31834E0D-9BBA-4FAB-BA58-BFF6CD495D86}" destId="{7955C2DD-C1B1-4420-BDEE-21AFE2DE2F96}" srcOrd="0" destOrd="0" presId="urn:microsoft.com/office/officeart/2005/8/layout/target1"/>
    <dgm:cxn modelId="{AE01C415-7411-422A-B40F-2BC44F54BCD1}" type="presParOf" srcId="{7955C2DD-C1B1-4420-BDEE-21AFE2DE2F96}" destId="{A14A40F9-2806-4507-9CE0-2EC0275E900E}" srcOrd="0" destOrd="0" presId="urn:microsoft.com/office/officeart/2005/8/layout/target1"/>
    <dgm:cxn modelId="{3E9216F3-EA7B-40EB-A35D-75AA16E483D4}" type="presParOf" srcId="{7955C2DD-C1B1-4420-BDEE-21AFE2DE2F96}" destId="{EC64A946-877C-48E5-80C9-CAFB44B9E86E}" srcOrd="1" destOrd="0" presId="urn:microsoft.com/office/officeart/2005/8/layout/target1"/>
    <dgm:cxn modelId="{31485395-28F5-4C65-8101-5E2AF4A8C364}" type="presOf" srcId="{F89B1E4D-4C23-4A15-9F6C-F51C9450D71D}" destId="{EC64A946-877C-48E5-80C9-CAFB44B9E86E}" srcOrd="0" destOrd="0" presId="urn:microsoft.com/office/officeart/2005/8/layout/target1"/>
    <dgm:cxn modelId="{B83036B6-2462-4B29-8DEE-D11459902A76}" type="presParOf" srcId="{7955C2DD-C1B1-4420-BDEE-21AFE2DE2F96}" destId="{0F38DFCC-7A88-4AA0-B2A2-F083C2A88150}" srcOrd="2" destOrd="0" presId="urn:microsoft.com/office/officeart/2005/8/layout/target1"/>
    <dgm:cxn modelId="{9258E7EB-B030-4863-813E-61AD107610A6}" type="presParOf" srcId="{7955C2DD-C1B1-4420-BDEE-21AFE2DE2F96}" destId="{8D3790E7-C441-45D9-BF98-AB5C70AC13ED}" srcOrd="3" destOrd="0" presId="urn:microsoft.com/office/officeart/2005/8/layout/target1"/>
    <dgm:cxn modelId="{77A69ADB-6F0B-4148-81C4-F7CD30FD335D}" type="presParOf" srcId="{7955C2DD-C1B1-4420-BDEE-21AFE2DE2F96}" destId="{48D309A6-3BAD-4609-93C8-5EDD6EF7B80D}" srcOrd="4" destOrd="0" presId="urn:microsoft.com/office/officeart/2005/8/layout/target1"/>
    <dgm:cxn modelId="{3CA8B7E3-A42E-4933-98BD-2A7076C9D1E6}" type="presParOf" srcId="{7955C2DD-C1B1-4420-BDEE-21AFE2DE2F96}" destId="{D31400E7-348D-4407-93BD-2FA0BFFD38BD}" srcOrd="5" destOrd="0" presId="urn:microsoft.com/office/officeart/2005/8/layout/target1"/>
    <dgm:cxn modelId="{1A1C3A86-5B40-4033-B6CD-6C4A432BC737}" type="presOf" srcId="{E6FC620F-2C16-4A1A-8D3B-E710D17B0BD4}" destId="{D31400E7-348D-4407-93BD-2FA0BFFD38BD}" srcOrd="0" destOrd="0" presId="urn:microsoft.com/office/officeart/2005/8/layout/target1"/>
    <dgm:cxn modelId="{52879CA7-3B70-4EE0-A27B-2D71715B0B64}" type="presParOf" srcId="{7955C2DD-C1B1-4420-BDEE-21AFE2DE2F96}" destId="{97A6BF7D-2D3F-4604-85A7-5021DDBEAF79}" srcOrd="6" destOrd="0" presId="urn:microsoft.com/office/officeart/2005/8/layout/target1"/>
    <dgm:cxn modelId="{DD1BF9C6-AA24-48EB-856B-3D31B82F6DE9}" type="presParOf" srcId="{7955C2DD-C1B1-4420-BDEE-21AFE2DE2F96}" destId="{B1C2A624-AB6A-45B7-8573-B1A0C56EC901}" srcOrd="7" destOrd="0" presId="urn:microsoft.com/office/officeart/2005/8/layout/target1"/>
    <dgm:cxn modelId="{24B265B2-B0CD-4B79-B91C-448F083F4127}" type="presParOf" srcId="{7955C2DD-C1B1-4420-BDEE-21AFE2DE2F96}" destId="{C9E98C50-41D7-40BF-9AB4-33260C9F3AF7}" srcOrd="8" destOrd="0" presId="urn:microsoft.com/office/officeart/2005/8/layout/target1"/>
    <dgm:cxn modelId="{A3AC98C6-24C7-45D3-9B1C-BF0E57367106}" type="presParOf" srcId="{7955C2DD-C1B1-4420-BDEE-21AFE2DE2F96}" destId="{50DEA76B-BFC7-46D9-8845-E403600B0A34}" srcOrd="9" destOrd="0" presId="urn:microsoft.com/office/officeart/2005/8/layout/target1"/>
    <dgm:cxn modelId="{1D2FB206-89E3-4362-92C7-953FD77C9BE4}" type="presOf" srcId="{1A6100CA-FCE4-489B-8363-14034B9AC4F1}" destId="{50DEA76B-BFC7-46D9-8845-E403600B0A34}" srcOrd="0" destOrd="0" presId="urn:microsoft.com/office/officeart/2005/8/layout/target1"/>
    <dgm:cxn modelId="{7F5A44FF-294F-480D-85CE-6494E38265FB}" type="presParOf" srcId="{7955C2DD-C1B1-4420-BDEE-21AFE2DE2F96}" destId="{57985729-ADB8-474F-A02C-6691272D9C4E}" srcOrd="10" destOrd="0" presId="urn:microsoft.com/office/officeart/2005/8/layout/target1"/>
    <dgm:cxn modelId="{F17FD56B-E633-4EB7-B03D-80F0D0A93255}" type="presParOf" srcId="{7955C2DD-C1B1-4420-BDEE-21AFE2DE2F96}" destId="{A9D85004-5D53-4090-90B6-374B994B69B8}" srcOrd="11" destOrd="0" presId="urn:microsoft.com/office/officeart/2005/8/layout/target1"/>
    <dgm:cxn modelId="{A2CA7CC4-3713-4891-A937-A5BBE071A8E4}" type="presParOf" srcId="{7955C2DD-C1B1-4420-BDEE-21AFE2DE2F96}" destId="{541CE81E-FC68-41A4-8B20-C22AEC92BB78}" srcOrd="12" destOrd="0" presId="urn:microsoft.com/office/officeart/2005/8/layout/target1"/>
    <dgm:cxn modelId="{1AA097C9-4B47-4FA5-A016-1B49E337AFC6}" type="presParOf" srcId="{7955C2DD-C1B1-4420-BDEE-21AFE2DE2F96}" destId="{79B0F114-D07A-4BE2-9F24-71B3420D7231}" srcOrd="13" destOrd="0" presId="urn:microsoft.com/office/officeart/2005/8/layout/target1"/>
    <dgm:cxn modelId="{22BE3C5D-59F2-4CEB-87B6-CF1A5FE68DC6}" type="presOf" srcId="{B46CC52E-D19B-4AA3-A3B8-71BD1484AE87}" destId="{79B0F114-D07A-4BE2-9F24-71B3420D7231}" srcOrd="0" destOrd="0" presId="urn:microsoft.com/office/officeart/2005/8/layout/target1"/>
    <dgm:cxn modelId="{DCDF71D8-3C83-4527-9A2B-C2BC4DA4B1DC}" type="presParOf" srcId="{7955C2DD-C1B1-4420-BDEE-21AFE2DE2F96}" destId="{A1381216-DCBE-4D64-9384-1D53611A7FAF}" srcOrd="14" destOrd="0" presId="urn:microsoft.com/office/officeart/2005/8/layout/target1"/>
    <dgm:cxn modelId="{B7EBB18E-EFA7-48FF-AC3E-66EAF3376742}" type="presParOf" srcId="{7955C2DD-C1B1-4420-BDEE-21AFE2DE2F96}" destId="{9A0C84B6-B576-4B0E-A3E3-7FD88BBE4E46}" srcOrd="15" destOrd="0" presId="urn:microsoft.com/office/officeart/2005/8/layout/targe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047DBF-95AA-40BC-A783-377E8F18B84D}" type="doc">
      <dgm:prSet loTypeId="hierarchy" loCatId="hierarchy" qsTypeId="urn:microsoft.com/office/officeart/2005/8/quickstyle/simple1" qsCatId="simple" csTypeId="urn:microsoft.com/office/officeart/2005/8/colors/accent1_2" csCatId="accent1" phldr="0"/>
      <dgm:spPr/>
      <dgm:t>
        <a:bodyPr/>
        <a:p>
          <a:endParaRPr lang="zh-CN" altLang="en-US"/>
        </a:p>
      </dgm:t>
    </dgm:pt>
    <dgm:pt modelId="{9CF950A0-AF63-4EEF-9FFD-96C1F7E7E392}">
      <dgm:prSet phldrT="[文本]" phldr="0" custT="1"/>
      <dgm:spPr/>
      <dgm:t>
        <a:bodyPr vert="horz" wrap="square"/>
        <a:p>
          <a:pPr>
            <a:lnSpc>
              <a:spcPct val="100000"/>
            </a:lnSpc>
            <a:spcBef>
              <a:spcPct val="0"/>
            </a:spcBef>
            <a:spcAft>
              <a:spcPct val="35000"/>
            </a:spcAft>
          </a:pPr>
          <a:r>
            <a:rPr lang="en-US" altLang="zh-CN" sz="3600"/>
            <a:t>RISC</a:t>
          </a:r>
          <a:r>
            <a:rPr lang="zh-CN" altLang="en-US" sz="3600"/>
            <a:t>精简指令集</a:t>
          </a:r>
          <a:r>
            <a:rPr lang="zh-CN" altLang="en-US" sz="3600"/>
            <a:t/>
          </a:r>
          <a:endParaRPr lang="zh-CN" altLang="en-US" sz="3600"/>
        </a:p>
      </dgm:t>
    </dgm:pt>
    <dgm:pt modelId="{C208B5D8-5995-4479-A42A-8A55E56C12D9}" cxnId="{911EC8B5-D458-40D1-B78B-12F6E7F0DE55}" type="parTrans">
      <dgm:prSet/>
      <dgm:spPr/>
      <dgm:t>
        <a:bodyPr/>
        <a:p>
          <a:endParaRPr lang="zh-CN" altLang="en-US"/>
        </a:p>
      </dgm:t>
    </dgm:pt>
    <dgm:pt modelId="{789CBC20-C209-4F6E-8277-16D1CD2BC23E}" cxnId="{911EC8B5-D458-40D1-B78B-12F6E7F0DE55}" type="sibTrans">
      <dgm:prSet/>
      <dgm:spPr/>
      <dgm:t>
        <a:bodyPr/>
        <a:p>
          <a:endParaRPr lang="zh-CN" altLang="en-US"/>
        </a:p>
      </dgm:t>
    </dgm:pt>
    <dgm:pt modelId="{43C98814-3703-4708-9480-0269618948C5}">
      <dgm:prSet phldrT="[文本]" phldr="0" custT="1"/>
      <dgm:spPr/>
      <dgm:t>
        <a:bodyPr vert="horz" wrap="square"/>
        <a:p>
          <a:pPr>
            <a:lnSpc>
              <a:spcPct val="100000"/>
            </a:lnSpc>
            <a:spcBef>
              <a:spcPct val="0"/>
            </a:spcBef>
            <a:spcAft>
              <a:spcPct val="35000"/>
            </a:spcAft>
          </a:pPr>
          <a:r>
            <a:rPr lang="en-US" altLang="zh-CN" sz="3600"/>
            <a:t>ARM</a:t>
          </a:r>
          <a:r>
            <a:rPr lang="en-US" altLang="zh-CN" sz="3600"/>
            <a:t/>
          </a:r>
          <a:endParaRPr lang="en-US" altLang="zh-CN" sz="3600"/>
        </a:p>
      </dgm:t>
    </dgm:pt>
    <dgm:pt modelId="{CEE48522-27B1-4F7F-84F9-D98425D345C1}" cxnId="{DA653BDF-A53C-445D-A313-D459DABB7629}" type="parTrans">
      <dgm:prSet/>
      <dgm:spPr/>
      <dgm:t>
        <a:bodyPr/>
        <a:p>
          <a:endParaRPr lang="zh-CN" altLang="en-US"/>
        </a:p>
      </dgm:t>
    </dgm:pt>
    <dgm:pt modelId="{8F8E0805-276C-4375-BEB7-3681B4D5E062}" cxnId="{DA653BDF-A53C-445D-A313-D459DABB7629}" type="sibTrans">
      <dgm:prSet/>
      <dgm:spPr/>
      <dgm:t>
        <a:bodyPr/>
        <a:p>
          <a:endParaRPr lang="zh-CN" altLang="en-US"/>
        </a:p>
      </dgm:t>
    </dgm:pt>
    <dgm:pt modelId="{EEA9BF43-52EA-422D-B843-A7E2D98344F1}">
      <dgm:prSet phldrT="[文本]" phldr="0" custT="1"/>
      <dgm:spPr/>
      <dgm:t>
        <a:bodyPr vert="horz" wrap="square"/>
        <a:p>
          <a:pPr>
            <a:lnSpc>
              <a:spcPct val="100000"/>
            </a:lnSpc>
            <a:spcBef>
              <a:spcPct val="0"/>
            </a:spcBef>
            <a:spcAft>
              <a:spcPct val="35000"/>
            </a:spcAft>
          </a:pPr>
          <a:r>
            <a:rPr lang="en-US" altLang="zh-CN" sz="3600"/>
            <a:t>MIPS</a:t>
          </a:r>
          <a:r>
            <a:rPr lang="en-US" altLang="zh-CN" sz="3600"/>
            <a:t/>
          </a:r>
          <a:endParaRPr lang="en-US" altLang="zh-CN" sz="3600"/>
        </a:p>
      </dgm:t>
    </dgm:pt>
    <dgm:pt modelId="{DD4B9A5E-AF0E-4E40-AE50-8ADA48B6C96E}" cxnId="{B96CE692-7C96-4CA2-992E-65D4C8BF58C4}" type="parTrans">
      <dgm:prSet/>
      <dgm:spPr/>
      <dgm:t>
        <a:bodyPr/>
        <a:p>
          <a:endParaRPr lang="zh-CN" altLang="en-US"/>
        </a:p>
      </dgm:t>
    </dgm:pt>
    <dgm:pt modelId="{35829CFD-40BE-4AAC-B481-B24731CD799F}" cxnId="{B96CE692-7C96-4CA2-992E-65D4C8BF58C4}" type="sibTrans">
      <dgm:prSet/>
      <dgm:spPr/>
      <dgm:t>
        <a:bodyPr/>
        <a:p>
          <a:endParaRPr lang="zh-CN" altLang="en-US"/>
        </a:p>
      </dgm:t>
    </dgm:pt>
    <dgm:pt modelId="{05B7883E-08CA-4B11-978A-0E031766AB04}">
      <dgm:prSet phldrT="[文本]" phldr="0" custT="1"/>
      <dgm:spPr/>
      <dgm:t>
        <a:bodyPr vert="horz" wrap="square"/>
        <a:p>
          <a:pPr>
            <a:lnSpc>
              <a:spcPct val="100000"/>
            </a:lnSpc>
            <a:spcBef>
              <a:spcPct val="0"/>
            </a:spcBef>
            <a:spcAft>
              <a:spcPct val="35000"/>
            </a:spcAft>
          </a:pPr>
          <a:r>
            <a:rPr lang="en-US" altLang="zh-CN" sz="3600"/>
            <a:t>RISC-</a:t>
          </a:r>
          <a:r>
            <a:rPr lang="en-US" altLang="zh-CN" sz="3600"/>
            <a:t>V</a:t>
          </a:r>
          <a:r>
            <a:rPr lang="en-US" altLang="zh-CN" sz="3600"/>
            <a:t/>
          </a:r>
          <a:endParaRPr lang="en-US" altLang="zh-CN" sz="3600"/>
        </a:p>
      </dgm:t>
    </dgm:pt>
    <dgm:pt modelId="{D3AE5FBF-22B8-495D-8175-D008E6DBE25A}" cxnId="{0B3B2DBA-DF27-4683-AAAA-DE7C6FF9975F}" type="parTrans">
      <dgm:prSet/>
      <dgm:spPr/>
      <dgm:t>
        <a:bodyPr/>
        <a:p>
          <a:endParaRPr lang="zh-CN" altLang="en-US"/>
        </a:p>
      </dgm:t>
    </dgm:pt>
    <dgm:pt modelId="{07129F62-24FE-4443-9066-E2A8C0818369}" cxnId="{0B3B2DBA-DF27-4683-AAAA-DE7C6FF9975F}" type="sibTrans">
      <dgm:prSet/>
      <dgm:spPr/>
      <dgm:t>
        <a:bodyPr/>
        <a:p>
          <a:endParaRPr lang="zh-CN" altLang="en-US"/>
        </a:p>
      </dgm:t>
    </dgm:pt>
    <dgm:pt modelId="{D46EE152-774F-4CA8-9116-98CB08AEFA88}" type="pres">
      <dgm:prSet presAssocID="{D6047DBF-95AA-40BC-A783-377E8F18B84D}" presName="Name0" presStyleCnt="0">
        <dgm:presLayoutVars>
          <dgm:chPref val="1"/>
          <dgm:dir/>
          <dgm:animOne val="branch"/>
          <dgm:animLvl val="lvl"/>
          <dgm:resizeHandles val="exact"/>
        </dgm:presLayoutVars>
      </dgm:prSet>
      <dgm:spPr/>
    </dgm:pt>
    <dgm:pt modelId="{D1C58439-AB41-4D73-94D5-800644F6883C}" type="pres">
      <dgm:prSet presAssocID="{9CF950A0-AF63-4EEF-9FFD-96C1F7E7E392}" presName="root1" presStyleCnt="0"/>
      <dgm:spPr/>
    </dgm:pt>
    <dgm:pt modelId="{9B9BF0AB-5901-4E79-B4D7-EC064A6E4281}" type="pres">
      <dgm:prSet presAssocID="{9CF950A0-AF63-4EEF-9FFD-96C1F7E7E392}" presName="LevelOneTextNode" presStyleLbl="node0" presStyleIdx="0" presStyleCnt="1">
        <dgm:presLayoutVars>
          <dgm:chPref val="3"/>
        </dgm:presLayoutVars>
      </dgm:prSet>
      <dgm:spPr/>
    </dgm:pt>
    <dgm:pt modelId="{A6E13702-6C97-4911-A4E2-59EE8E68C431}" type="pres">
      <dgm:prSet presAssocID="{9CF950A0-AF63-4EEF-9FFD-96C1F7E7E392}" presName="level2hierChild" presStyleCnt="0"/>
      <dgm:spPr/>
    </dgm:pt>
    <dgm:pt modelId="{64B430B3-FF1B-406C-9FF2-27BA23788747}" type="pres">
      <dgm:prSet presAssocID="{CEE48522-27B1-4F7F-84F9-D98425D345C1}" presName="conn2-1" presStyleLbl="parChTrans1D2" presStyleIdx="0" presStyleCnt="3"/>
      <dgm:spPr/>
    </dgm:pt>
    <dgm:pt modelId="{C069D299-1B39-4BB1-9C27-833B58C46156}" type="pres">
      <dgm:prSet presAssocID="{CEE48522-27B1-4F7F-84F9-D98425D345C1}" presName="connTx" presStyleCnt="0"/>
      <dgm:spPr/>
    </dgm:pt>
    <dgm:pt modelId="{9C4BE19C-8DBD-46B6-9067-607184141480}" type="pres">
      <dgm:prSet presAssocID="{43C98814-3703-4708-9480-0269618948C5}" presName="root2" presStyleCnt="0"/>
      <dgm:spPr/>
    </dgm:pt>
    <dgm:pt modelId="{CDA235D6-AC41-4ED3-AF28-D9CD9EDCBAED}" type="pres">
      <dgm:prSet presAssocID="{43C98814-3703-4708-9480-0269618948C5}" presName="LevelTwoTextNode" presStyleLbl="node2" presStyleIdx="0" presStyleCnt="3">
        <dgm:presLayoutVars>
          <dgm:chPref val="3"/>
        </dgm:presLayoutVars>
      </dgm:prSet>
      <dgm:spPr/>
    </dgm:pt>
    <dgm:pt modelId="{72E265FC-36E6-4BBF-AC05-214FD6415DAB}" type="pres">
      <dgm:prSet presAssocID="{43C98814-3703-4708-9480-0269618948C5}" presName="level3hierChild" presStyleCnt="0"/>
      <dgm:spPr/>
    </dgm:pt>
    <dgm:pt modelId="{2F66960D-CF7A-443C-8CB9-E7DD0B261214}" type="pres">
      <dgm:prSet presAssocID="{DD4B9A5E-AF0E-4E40-AE50-8ADA48B6C96E}" presName="conn2-1" presStyleLbl="parChTrans1D2" presStyleIdx="1" presStyleCnt="3"/>
      <dgm:spPr/>
    </dgm:pt>
    <dgm:pt modelId="{5BBFF12A-A69F-4078-A83D-A1EAB54C5269}" type="pres">
      <dgm:prSet presAssocID="{DD4B9A5E-AF0E-4E40-AE50-8ADA48B6C96E}" presName="connTx" presStyleCnt="0"/>
      <dgm:spPr/>
    </dgm:pt>
    <dgm:pt modelId="{C34060C1-0884-4F60-ADDF-610222CEEF01}" type="pres">
      <dgm:prSet presAssocID="{EEA9BF43-52EA-422D-B843-A7E2D98344F1}" presName="root2" presStyleCnt="0"/>
      <dgm:spPr/>
    </dgm:pt>
    <dgm:pt modelId="{3540059A-19CD-4FBD-A598-B7A4BB9DA52D}" type="pres">
      <dgm:prSet presAssocID="{EEA9BF43-52EA-422D-B843-A7E2D98344F1}" presName="LevelTwoTextNode" presStyleLbl="node2" presStyleIdx="1" presStyleCnt="3">
        <dgm:presLayoutVars>
          <dgm:chPref val="3"/>
        </dgm:presLayoutVars>
      </dgm:prSet>
      <dgm:spPr/>
    </dgm:pt>
    <dgm:pt modelId="{5F2B1077-175E-4F04-9ED5-8097B74233FF}" type="pres">
      <dgm:prSet presAssocID="{EEA9BF43-52EA-422D-B843-A7E2D98344F1}" presName="level3hierChild" presStyleCnt="0"/>
      <dgm:spPr/>
    </dgm:pt>
    <dgm:pt modelId="{CED1A3A3-B184-469E-86AE-670623BA4E5D}" type="pres">
      <dgm:prSet presAssocID="{D3AE5FBF-22B8-495D-8175-D008E6DBE25A}" presName="conn2-1" presStyleLbl="parChTrans1D2" presStyleIdx="2" presStyleCnt="3"/>
      <dgm:spPr/>
    </dgm:pt>
    <dgm:pt modelId="{925CFC76-454F-4CEF-ADE7-B0D5EBC96571}" type="pres">
      <dgm:prSet presAssocID="{D3AE5FBF-22B8-495D-8175-D008E6DBE25A}" presName="connTx" presStyleCnt="0"/>
      <dgm:spPr/>
    </dgm:pt>
    <dgm:pt modelId="{FE25D188-752C-49DB-8CF7-81DAD4AA116D}" type="pres">
      <dgm:prSet presAssocID="{05B7883E-08CA-4B11-978A-0E031766AB04}" presName="root2" presStyleCnt="0"/>
      <dgm:spPr/>
    </dgm:pt>
    <dgm:pt modelId="{E8D2105A-5421-473B-835F-F6E08D9D2D9B}" type="pres">
      <dgm:prSet presAssocID="{05B7883E-08CA-4B11-978A-0E031766AB04}" presName="LevelTwoTextNode" presStyleLbl="node2" presStyleIdx="2" presStyleCnt="3">
        <dgm:presLayoutVars>
          <dgm:chPref val="3"/>
        </dgm:presLayoutVars>
      </dgm:prSet>
      <dgm:spPr/>
    </dgm:pt>
    <dgm:pt modelId="{8A9817AD-1B7B-4DD1-A786-15A6E30FA3D8}" type="pres">
      <dgm:prSet presAssocID="{05B7883E-08CA-4B11-978A-0E031766AB04}" presName="level3hierChild" presStyleCnt="0"/>
      <dgm:spPr/>
    </dgm:pt>
  </dgm:ptLst>
  <dgm:cxnLst>
    <dgm:cxn modelId="{911EC8B5-D458-40D1-B78B-12F6E7F0DE55}" srcId="{D6047DBF-95AA-40BC-A783-377E8F18B84D}" destId="{9CF950A0-AF63-4EEF-9FFD-96C1F7E7E392}" srcOrd="0" destOrd="0" parTransId="{C208B5D8-5995-4479-A42A-8A55E56C12D9}" sibTransId="{789CBC20-C209-4F6E-8277-16D1CD2BC23E}"/>
    <dgm:cxn modelId="{DA653BDF-A53C-445D-A313-D459DABB7629}" srcId="{9CF950A0-AF63-4EEF-9FFD-96C1F7E7E392}" destId="{43C98814-3703-4708-9480-0269618948C5}" srcOrd="0" destOrd="0" parTransId="{CEE48522-27B1-4F7F-84F9-D98425D345C1}" sibTransId="{8F8E0805-276C-4375-BEB7-3681B4D5E062}"/>
    <dgm:cxn modelId="{B96CE692-7C96-4CA2-992E-65D4C8BF58C4}" srcId="{9CF950A0-AF63-4EEF-9FFD-96C1F7E7E392}" destId="{EEA9BF43-52EA-422D-B843-A7E2D98344F1}" srcOrd="1" destOrd="0" parTransId="{DD4B9A5E-AF0E-4E40-AE50-8ADA48B6C96E}" sibTransId="{35829CFD-40BE-4AAC-B481-B24731CD799F}"/>
    <dgm:cxn modelId="{0B3B2DBA-DF27-4683-AAAA-DE7C6FF9975F}" srcId="{9CF950A0-AF63-4EEF-9FFD-96C1F7E7E392}" destId="{05B7883E-08CA-4B11-978A-0E031766AB04}" srcOrd="2" destOrd="0" parTransId="{D3AE5FBF-22B8-495D-8175-D008E6DBE25A}" sibTransId="{07129F62-24FE-4443-9066-E2A8C0818369}"/>
    <dgm:cxn modelId="{F571BE49-5253-4369-95C0-110FC3AA5E2F}" type="presOf" srcId="{D6047DBF-95AA-40BC-A783-377E8F18B84D}" destId="{D46EE152-774F-4CA8-9116-98CB08AEFA88}" srcOrd="0" destOrd="0" presId="urn:microsoft.com/office/officeart/2008/layout/HorizontalMultiLevelHierarchy"/>
    <dgm:cxn modelId="{F399D5D4-18DC-4CED-8636-442B3AFFF4CB}" type="presParOf" srcId="{D46EE152-774F-4CA8-9116-98CB08AEFA88}" destId="{D1C58439-AB41-4D73-94D5-800644F6883C}" srcOrd="0" destOrd="0" presId="urn:microsoft.com/office/officeart/2008/layout/HorizontalMultiLevelHierarchy"/>
    <dgm:cxn modelId="{94D332C4-A4D8-4DD3-9FE7-EE9E69EEE9B2}" type="presParOf" srcId="{D1C58439-AB41-4D73-94D5-800644F6883C}" destId="{9B9BF0AB-5901-4E79-B4D7-EC064A6E4281}" srcOrd="0" destOrd="0" presId="urn:microsoft.com/office/officeart/2008/layout/HorizontalMultiLevelHierarchy"/>
    <dgm:cxn modelId="{33537C61-9791-4369-869A-30E3443E36EA}" type="presOf" srcId="{9CF950A0-AF63-4EEF-9FFD-96C1F7E7E392}" destId="{9B9BF0AB-5901-4E79-B4D7-EC064A6E4281}" srcOrd="0" destOrd="0" presId="urn:microsoft.com/office/officeart/2008/layout/HorizontalMultiLevelHierarchy"/>
    <dgm:cxn modelId="{0A0E9D16-AB06-437F-AC67-CCA2DDD131FB}" type="presParOf" srcId="{D1C58439-AB41-4D73-94D5-800644F6883C}" destId="{A6E13702-6C97-4911-A4E2-59EE8E68C431}" srcOrd="1" destOrd="0" presId="urn:microsoft.com/office/officeart/2008/layout/HorizontalMultiLevelHierarchy"/>
    <dgm:cxn modelId="{DBFFA8AD-335A-4D3A-AC8E-0623C75233C1}" type="presParOf" srcId="{A6E13702-6C97-4911-A4E2-59EE8E68C431}" destId="{64B430B3-FF1B-406C-9FF2-27BA23788747}" srcOrd="0" destOrd="1" presId="urn:microsoft.com/office/officeart/2008/layout/HorizontalMultiLevelHierarchy"/>
    <dgm:cxn modelId="{37A8FAD2-E11D-486E-AD35-5B657B96E4F0}" type="presOf" srcId="{CEE48522-27B1-4F7F-84F9-D98425D345C1}" destId="{64B430B3-FF1B-406C-9FF2-27BA23788747}" srcOrd="0" destOrd="0" presId="urn:microsoft.com/office/officeart/2008/layout/HorizontalMultiLevelHierarchy"/>
    <dgm:cxn modelId="{4A6611A5-7EDB-49DB-A1DE-9537C2E25FE9}" type="presParOf" srcId="{64B430B3-FF1B-406C-9FF2-27BA23788747}" destId="{C069D299-1B39-4BB1-9C27-833B58C46156}" srcOrd="0" destOrd="0" presId="urn:microsoft.com/office/officeart/2008/layout/HorizontalMultiLevelHierarchy"/>
    <dgm:cxn modelId="{C948000F-B608-4F95-84D2-9D0D26769C71}" type="presOf" srcId="{CEE48522-27B1-4F7F-84F9-D98425D345C1}" destId="{C069D299-1B39-4BB1-9C27-833B58C46156}" srcOrd="1" destOrd="0" presId="urn:microsoft.com/office/officeart/2008/layout/HorizontalMultiLevelHierarchy"/>
    <dgm:cxn modelId="{3490BB91-12F6-41E5-8066-38E1546793F2}" type="presParOf" srcId="{A6E13702-6C97-4911-A4E2-59EE8E68C431}" destId="{9C4BE19C-8DBD-46B6-9067-607184141480}" srcOrd="1" destOrd="1" presId="urn:microsoft.com/office/officeart/2008/layout/HorizontalMultiLevelHierarchy"/>
    <dgm:cxn modelId="{444A6E14-C97F-48EB-9E55-B51C68229205}" type="presParOf" srcId="{9C4BE19C-8DBD-46B6-9067-607184141480}" destId="{CDA235D6-AC41-4ED3-AF28-D9CD9EDCBAED}" srcOrd="0" destOrd="1" presId="urn:microsoft.com/office/officeart/2008/layout/HorizontalMultiLevelHierarchy"/>
    <dgm:cxn modelId="{06DD1BEE-4D19-45B0-8C86-55C9AFC9F852}" type="presOf" srcId="{43C98814-3703-4708-9480-0269618948C5}" destId="{CDA235D6-AC41-4ED3-AF28-D9CD9EDCBAED}" srcOrd="0" destOrd="0" presId="urn:microsoft.com/office/officeart/2008/layout/HorizontalMultiLevelHierarchy"/>
    <dgm:cxn modelId="{5DDCDC49-B2DD-4000-9457-DACC6C338598}" type="presParOf" srcId="{9C4BE19C-8DBD-46B6-9067-607184141480}" destId="{72E265FC-36E6-4BBF-AC05-214FD6415DAB}" srcOrd="1" destOrd="1" presId="urn:microsoft.com/office/officeart/2008/layout/HorizontalMultiLevelHierarchy"/>
    <dgm:cxn modelId="{5AD7D4B5-B47B-4BC9-8F6A-58C32692E7B9}" type="presParOf" srcId="{A6E13702-6C97-4911-A4E2-59EE8E68C431}" destId="{2F66960D-CF7A-443C-8CB9-E7DD0B261214}" srcOrd="2" destOrd="1" presId="urn:microsoft.com/office/officeart/2008/layout/HorizontalMultiLevelHierarchy"/>
    <dgm:cxn modelId="{38D890ED-81C8-46BA-9E7F-E4276AC02A04}" type="presOf" srcId="{DD4B9A5E-AF0E-4E40-AE50-8ADA48B6C96E}" destId="{2F66960D-CF7A-443C-8CB9-E7DD0B261214}" srcOrd="0" destOrd="0" presId="urn:microsoft.com/office/officeart/2008/layout/HorizontalMultiLevelHierarchy"/>
    <dgm:cxn modelId="{BA8318DF-F40B-4EF8-BB85-E5E1BDE985C1}" type="presParOf" srcId="{2F66960D-CF7A-443C-8CB9-E7DD0B261214}" destId="{5BBFF12A-A69F-4078-A83D-A1EAB54C5269}" srcOrd="0" destOrd="2" presId="urn:microsoft.com/office/officeart/2008/layout/HorizontalMultiLevelHierarchy"/>
    <dgm:cxn modelId="{12E4B398-2323-4A4F-A123-2878E3E6DA19}" type="presOf" srcId="{DD4B9A5E-AF0E-4E40-AE50-8ADA48B6C96E}" destId="{5BBFF12A-A69F-4078-A83D-A1EAB54C5269}" srcOrd="1" destOrd="0" presId="urn:microsoft.com/office/officeart/2008/layout/HorizontalMultiLevelHierarchy"/>
    <dgm:cxn modelId="{66875C9F-47FC-4D0A-B211-E1A375745461}" type="presParOf" srcId="{A6E13702-6C97-4911-A4E2-59EE8E68C431}" destId="{C34060C1-0884-4F60-ADDF-610222CEEF01}" srcOrd="3" destOrd="1" presId="urn:microsoft.com/office/officeart/2008/layout/HorizontalMultiLevelHierarchy"/>
    <dgm:cxn modelId="{AF179612-EE0D-473B-B545-C7002DBCF755}" type="presParOf" srcId="{C34060C1-0884-4F60-ADDF-610222CEEF01}" destId="{3540059A-19CD-4FBD-A598-B7A4BB9DA52D}" srcOrd="0" destOrd="3" presId="urn:microsoft.com/office/officeart/2008/layout/HorizontalMultiLevelHierarchy"/>
    <dgm:cxn modelId="{DD72D67A-0C2F-41DB-9771-4DAA83E9C936}" type="presOf" srcId="{EEA9BF43-52EA-422D-B843-A7E2D98344F1}" destId="{3540059A-19CD-4FBD-A598-B7A4BB9DA52D}" srcOrd="0" destOrd="0" presId="urn:microsoft.com/office/officeart/2008/layout/HorizontalMultiLevelHierarchy"/>
    <dgm:cxn modelId="{3E148739-8B03-44CF-9C34-E383BF90F67B}" type="presParOf" srcId="{C34060C1-0884-4F60-ADDF-610222CEEF01}" destId="{5F2B1077-175E-4F04-9ED5-8097B74233FF}" srcOrd="1" destOrd="3" presId="urn:microsoft.com/office/officeart/2008/layout/HorizontalMultiLevelHierarchy"/>
    <dgm:cxn modelId="{32C0E003-9D18-489C-BBF4-8F3CF5562EC0}" type="presParOf" srcId="{A6E13702-6C97-4911-A4E2-59EE8E68C431}" destId="{CED1A3A3-B184-469E-86AE-670623BA4E5D}" srcOrd="4" destOrd="1" presId="urn:microsoft.com/office/officeart/2008/layout/HorizontalMultiLevelHierarchy"/>
    <dgm:cxn modelId="{B54753EB-999A-444D-A4F6-912E2B2CCEDA}" type="presOf" srcId="{D3AE5FBF-22B8-495D-8175-D008E6DBE25A}" destId="{CED1A3A3-B184-469E-86AE-670623BA4E5D}" srcOrd="0" destOrd="0" presId="urn:microsoft.com/office/officeart/2008/layout/HorizontalMultiLevelHierarchy"/>
    <dgm:cxn modelId="{3098A23B-EAC9-4CB0-B936-3F1F78AB7834}" type="presParOf" srcId="{CED1A3A3-B184-469E-86AE-670623BA4E5D}" destId="{925CFC76-454F-4CEF-ADE7-B0D5EBC96571}" srcOrd="0" destOrd="4" presId="urn:microsoft.com/office/officeart/2008/layout/HorizontalMultiLevelHierarchy"/>
    <dgm:cxn modelId="{19A6513F-F75C-43CF-A3B6-FD4EE6575954}" type="presOf" srcId="{D3AE5FBF-22B8-495D-8175-D008E6DBE25A}" destId="{925CFC76-454F-4CEF-ADE7-B0D5EBC96571}" srcOrd="1" destOrd="0" presId="urn:microsoft.com/office/officeart/2008/layout/HorizontalMultiLevelHierarchy"/>
    <dgm:cxn modelId="{C4A8DD4F-8D75-4C11-9915-006CBF070A0F}" type="presParOf" srcId="{A6E13702-6C97-4911-A4E2-59EE8E68C431}" destId="{FE25D188-752C-49DB-8CF7-81DAD4AA116D}" srcOrd="5" destOrd="1" presId="urn:microsoft.com/office/officeart/2008/layout/HorizontalMultiLevelHierarchy"/>
    <dgm:cxn modelId="{F5F38102-E95A-4D3D-8971-F94DB128B648}" type="presParOf" srcId="{FE25D188-752C-49DB-8CF7-81DAD4AA116D}" destId="{E8D2105A-5421-473B-835F-F6E08D9D2D9B}" srcOrd="0" destOrd="5" presId="urn:microsoft.com/office/officeart/2008/layout/HorizontalMultiLevelHierarchy"/>
    <dgm:cxn modelId="{615CE0F1-D13D-4A04-AB09-5EE8375F97D4}" type="presOf" srcId="{05B7883E-08CA-4B11-978A-0E031766AB04}" destId="{E8D2105A-5421-473B-835F-F6E08D9D2D9B}" srcOrd="0" destOrd="0" presId="urn:microsoft.com/office/officeart/2008/layout/HorizontalMultiLevelHierarchy"/>
    <dgm:cxn modelId="{311AE354-206D-4E9E-BCAE-0A729E6F9618}" type="presParOf" srcId="{FE25D188-752C-49DB-8CF7-81DAD4AA116D}" destId="{8A9817AD-1B7B-4DD1-A786-15A6E30FA3D8}" srcOrd="1" destOrd="5" presId="urn:microsoft.com/office/officeart/2008/layout/HorizontalMultiLevelHierarchy"/>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128000" cy="1814838"/>
        <a:chOff x="0" y="0"/>
        <a:chExt cx="8128000" cy="1814838"/>
      </a:xfrm>
    </dsp:grpSpPr>
    <dsp:sp modelId="{67FF3BB9-6612-4697-87EE-EC66312779BE}">
      <dsp:nvSpPr>
        <dsp:cNvPr id="3" name="燕尾形 2"/>
        <dsp:cNvSpPr/>
      </dsp:nvSpPr>
      <dsp:spPr bwMode="white">
        <a:xfrm>
          <a:off x="0" y="326848"/>
          <a:ext cx="2902857" cy="1161143"/>
        </a:xfrm>
        <a:prstGeom prst="chevron">
          <a:avLst/>
        </a:prstGeom>
      </dsp:spPr>
      <dsp:style>
        <a:lnRef idx="2">
          <a:schemeClr val="lt1"/>
        </a:lnRef>
        <a:fillRef idx="1">
          <a:schemeClr val="accent2">
            <a:hueOff val="0"/>
            <a:satOff val="0"/>
            <a:lumOff val="0"/>
            <a:alpha val="100000"/>
          </a:schemeClr>
        </a:fillRef>
        <a:effectRef idx="0">
          <a:scrgbClr r="0" g="0" b="0"/>
        </a:effectRef>
        <a:fontRef idx="minor">
          <a:schemeClr val="lt1"/>
        </a:fontRef>
      </dsp:style>
      <dsp:txBody>
        <a:bodyPr vert="horz" wrap="square" lIns="124015" tIns="41338" rIns="41338" bIns="41338" anchor="ctr"/>
        <a:lstStyle>
          <a:lvl1pPr algn="ctr">
            <a:defRPr sz="31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a:t>互联网时代</a:t>
          </a:r>
          <a:endParaRPr lang="zh-CN" altLang="en-US"/>
        </a:p>
      </dsp:txBody>
      <dsp:txXfrm>
        <a:off x="0" y="326848"/>
        <a:ext cx="2902857" cy="1161143"/>
      </dsp:txXfrm>
    </dsp:sp>
    <dsp:sp modelId="{D3000CD6-B08B-4D3B-8D2A-7F1C26A23961}">
      <dsp:nvSpPr>
        <dsp:cNvPr id="4" name="燕尾形 3"/>
        <dsp:cNvSpPr/>
      </dsp:nvSpPr>
      <dsp:spPr bwMode="white">
        <a:xfrm>
          <a:off x="2612571" y="326848"/>
          <a:ext cx="2902857" cy="1161143"/>
        </a:xfrm>
        <a:prstGeom prst="chevron">
          <a:avLst/>
        </a:prstGeom>
      </dsp:spPr>
      <dsp:style>
        <a:lnRef idx="2">
          <a:schemeClr val="lt1"/>
        </a:lnRef>
        <a:fillRef idx="1">
          <a:schemeClr val="accent2">
            <a:hueOff val="-750000"/>
            <a:satOff val="-41960"/>
            <a:lumOff val="4314"/>
            <a:alpha val="100000"/>
          </a:schemeClr>
        </a:fillRef>
        <a:effectRef idx="0">
          <a:scrgbClr r="0" g="0" b="0"/>
        </a:effectRef>
        <a:fontRef idx="minor">
          <a:schemeClr val="lt1"/>
        </a:fontRef>
      </dsp:style>
      <dsp:txBody>
        <a:bodyPr vert="horz" wrap="square" lIns="124015" tIns="41338" rIns="41338" bIns="41338" anchor="ctr"/>
        <a:lstStyle>
          <a:lvl1pPr algn="ctr">
            <a:defRPr sz="31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a:t>移动互联网时代</a:t>
          </a:r>
          <a:endParaRPr lang="zh-CN" altLang="en-US"/>
        </a:p>
      </dsp:txBody>
      <dsp:txXfrm>
        <a:off x="2612571" y="326848"/>
        <a:ext cx="2902857" cy="1161143"/>
      </dsp:txXfrm>
    </dsp:sp>
    <dsp:sp modelId="{74437C11-3810-488A-B265-8C8037793D77}">
      <dsp:nvSpPr>
        <dsp:cNvPr id="5" name="燕尾形 4"/>
        <dsp:cNvSpPr/>
      </dsp:nvSpPr>
      <dsp:spPr bwMode="white">
        <a:xfrm>
          <a:off x="5225143" y="326848"/>
          <a:ext cx="2902857" cy="1161143"/>
        </a:xfrm>
        <a:prstGeom prst="chevron">
          <a:avLst/>
        </a:prstGeom>
      </dsp:spPr>
      <dsp:style>
        <a:lnRef idx="2">
          <a:schemeClr val="lt1"/>
        </a:lnRef>
        <a:fillRef idx="1">
          <a:schemeClr val="accent2">
            <a:hueOff val="-1500000"/>
            <a:satOff val="-83921"/>
            <a:lumOff val="8627"/>
            <a:alpha val="100000"/>
          </a:schemeClr>
        </a:fillRef>
        <a:effectRef idx="0">
          <a:scrgbClr r="0" g="0" b="0"/>
        </a:effectRef>
        <a:fontRef idx="minor">
          <a:schemeClr val="lt1"/>
        </a:fontRef>
      </dsp:style>
      <dsp:txBody>
        <a:bodyPr vert="horz" wrap="square" lIns="124015" tIns="41338" rIns="41338" bIns="41338" anchor="ctr"/>
        <a:lstStyle>
          <a:lvl1pPr algn="ctr">
            <a:defRPr sz="31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a:t>智能</a:t>
          </a:r>
          <a:r>
            <a:rPr lang="zh-CN" altLang="en-US"/>
            <a:t>物联网时代</a:t>
          </a:r>
          <a:endParaRPr lang="zh-CN" altLang="en-US"/>
        </a:p>
      </dsp:txBody>
      <dsp:txXfrm>
        <a:off x="5225143" y="326848"/>
        <a:ext cx="2902857" cy="1161143"/>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061960" cy="1617345"/>
        <a:chOff x="0" y="0"/>
        <a:chExt cx="8061960" cy="1617345"/>
      </a:xfrm>
    </dsp:grpSpPr>
    <dsp:sp modelId="{A9558FAE-AE26-43A7-A5EC-E1594E2B2F93}">
      <dsp:nvSpPr>
        <dsp:cNvPr id="3" name="圆角矩形 2"/>
        <dsp:cNvSpPr/>
      </dsp:nvSpPr>
      <dsp:spPr bwMode="white">
        <a:xfrm>
          <a:off x="0" y="343559"/>
          <a:ext cx="1550377" cy="930226"/>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95250" tIns="95250" rIns="95250" bIns="95250"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en-US" altLang="zh-CN"/>
            <a:t>IP</a:t>
          </a:r>
          <a:endParaRPr lang="zh-CN" altLang="en-US"/>
        </a:p>
      </dsp:txBody>
      <dsp:txXfrm>
        <a:off x="0" y="343559"/>
        <a:ext cx="1550377" cy="930226"/>
      </dsp:txXfrm>
    </dsp:sp>
    <dsp:sp modelId="{56077158-A490-49C0-92A3-E1F3F4A134D1}">
      <dsp:nvSpPr>
        <dsp:cNvPr id="4" name="右箭头 3"/>
        <dsp:cNvSpPr/>
      </dsp:nvSpPr>
      <dsp:spPr bwMode="white">
        <a:xfrm>
          <a:off x="1696112" y="616426"/>
          <a:ext cx="328680" cy="384493"/>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4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endParaRPr lang="zh-CN" altLang="en-US"/>
        </a:p>
      </dsp:txBody>
      <dsp:txXfrm>
        <a:off x="1696112" y="616426"/>
        <a:ext cx="328680" cy="384493"/>
      </dsp:txXfrm>
    </dsp:sp>
    <dsp:sp modelId="{0C6A0E2D-4913-46C1-A93F-3832E34B4A9D}">
      <dsp:nvSpPr>
        <dsp:cNvPr id="5" name="圆角矩形 4"/>
        <dsp:cNvSpPr/>
      </dsp:nvSpPr>
      <dsp:spPr bwMode="white">
        <a:xfrm>
          <a:off x="2170528" y="343559"/>
          <a:ext cx="1550377" cy="930226"/>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95250" tIns="95250" rIns="95250" bIns="95250"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zh-CN" altLang="en-US">
              <a:solidFill>
                <a:schemeClr val="bg1"/>
              </a:solidFill>
            </a:rPr>
            <a:t>芯片</a:t>
          </a:r>
          <a:endParaRPr lang="zh-CN" altLang="en-US">
            <a:solidFill>
              <a:schemeClr val="bg1"/>
            </a:solidFill>
          </a:endParaRPr>
        </a:p>
      </dsp:txBody>
      <dsp:txXfrm>
        <a:off x="2170528" y="343559"/>
        <a:ext cx="1550377" cy="930226"/>
      </dsp:txXfrm>
    </dsp:sp>
    <dsp:sp modelId="{18462591-2085-43A2-8617-BA9721C35F9F}">
      <dsp:nvSpPr>
        <dsp:cNvPr id="6" name="右箭头 5"/>
        <dsp:cNvSpPr/>
      </dsp:nvSpPr>
      <dsp:spPr bwMode="white">
        <a:xfrm>
          <a:off x="3866640" y="616426"/>
          <a:ext cx="328680" cy="384493"/>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4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endParaRPr lang="zh-CN" altLang="en-US"/>
        </a:p>
      </dsp:txBody>
      <dsp:txXfrm>
        <a:off x="3866640" y="616426"/>
        <a:ext cx="328680" cy="384493"/>
      </dsp:txXfrm>
    </dsp:sp>
    <dsp:sp modelId="{507274D1-9FFA-4CA1-8C30-ADC25E352D22}">
      <dsp:nvSpPr>
        <dsp:cNvPr id="7" name="圆角矩形 6"/>
        <dsp:cNvSpPr/>
      </dsp:nvSpPr>
      <dsp:spPr bwMode="white">
        <a:xfrm>
          <a:off x="4341055" y="343559"/>
          <a:ext cx="1550377" cy="930226"/>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95250" tIns="95250" rIns="95250" bIns="95250"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zh-CN" altLang="en-US"/>
            <a:t>功能</a:t>
          </a:r>
          <a:r>
            <a:rPr lang="zh-CN" altLang="en-US"/>
            <a:t>模</a:t>
          </a:r>
          <a:r>
            <a:rPr lang="zh-CN" altLang="en-US"/>
            <a:t>组</a:t>
          </a:r>
          <a:endParaRPr lang="zh-CN" altLang="en-US"/>
        </a:p>
      </dsp:txBody>
      <dsp:txXfrm>
        <a:off x="4341055" y="343559"/>
        <a:ext cx="1550377" cy="930226"/>
      </dsp:txXfrm>
    </dsp:sp>
    <dsp:sp modelId="{13113217-1A2D-460D-A192-4BB296A184D4}">
      <dsp:nvSpPr>
        <dsp:cNvPr id="8" name="右箭头 7"/>
        <dsp:cNvSpPr/>
      </dsp:nvSpPr>
      <dsp:spPr bwMode="white">
        <a:xfrm>
          <a:off x="6037168" y="616426"/>
          <a:ext cx="328680" cy="384493"/>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4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p>
      </dsp:txBody>
      <dsp:txXfrm>
        <a:off x="6037168" y="616426"/>
        <a:ext cx="328680" cy="384493"/>
      </dsp:txXfrm>
    </dsp:sp>
    <dsp:sp modelId="{048D5EF5-93B6-49A8-912C-CBAF7108462C}">
      <dsp:nvSpPr>
        <dsp:cNvPr id="9" name="圆角矩形 8"/>
        <dsp:cNvSpPr/>
      </dsp:nvSpPr>
      <dsp:spPr bwMode="white">
        <a:xfrm>
          <a:off x="6511583" y="343559"/>
          <a:ext cx="1550377" cy="930226"/>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95250" tIns="95250" rIns="95250" bIns="95250"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zh-CN"/>
            <a:t>电子产品</a:t>
          </a:r>
          <a:endParaRPr lang="zh-CN"/>
        </a:p>
      </dsp:txBody>
      <dsp:txXfrm>
        <a:off x="6511583" y="343559"/>
        <a:ext cx="1550377" cy="930226"/>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871369" cy="4697095"/>
        <a:chOff x="0" y="0"/>
        <a:chExt cx="5871369" cy="4697095"/>
      </a:xfrm>
    </dsp:grpSpPr>
    <dsp:sp modelId="{541CE81E-FC68-41A4-8B20-C22AEC92BB78}">
      <dsp:nvSpPr>
        <dsp:cNvPr id="15" name="椭圆 14"/>
        <dsp:cNvSpPr/>
      </dsp:nvSpPr>
      <dsp:spPr bwMode="white">
        <a:xfrm>
          <a:off x="152321" y="1174274"/>
          <a:ext cx="3522821" cy="3522821"/>
        </a:xfrm>
        <a:prstGeom prst="ellipse">
          <a:avLst/>
        </a:prstGeom>
      </dsp:spPr>
      <dsp:style>
        <a:lnRef idx="2">
          <a:schemeClr val="lt1"/>
        </a:lnRef>
        <a:fillRef idx="1">
          <a:schemeClr val="accent4">
            <a:hueOff val="10380000"/>
            <a:satOff val="-47842"/>
            <a:lumOff val="1569"/>
            <a:alpha val="100000"/>
          </a:schemeClr>
        </a:fillRef>
        <a:effectRef idx="0">
          <a:scrgbClr r="0" g="0" b="0"/>
        </a:effectRef>
        <a:fontRef idx="minor">
          <a:schemeClr val="lt1"/>
        </a:fontRef>
      </dsp:style>
      <dsp:txXfrm>
        <a:off x="152321" y="1174274"/>
        <a:ext cx="3522821" cy="3522821"/>
      </dsp:txXfrm>
    </dsp:sp>
    <dsp:sp modelId="{C9E98C50-41D7-40BF-9AB4-33260C9F3AF7}">
      <dsp:nvSpPr>
        <dsp:cNvPr id="11" name="椭圆 10"/>
        <dsp:cNvSpPr/>
      </dsp:nvSpPr>
      <dsp:spPr bwMode="white">
        <a:xfrm>
          <a:off x="655790" y="1677744"/>
          <a:ext cx="2515882" cy="2515882"/>
        </a:xfrm>
        <a:prstGeom prst="ellipse">
          <a:avLst/>
        </a:prstGeom>
      </dsp:spPr>
      <dsp:style>
        <a:lnRef idx="2">
          <a:schemeClr val="lt1"/>
        </a:lnRef>
        <a:fillRef idx="1">
          <a:schemeClr val="accent4">
            <a:hueOff val="6920000"/>
            <a:satOff val="-31894"/>
            <a:lumOff val="1046"/>
            <a:alpha val="100000"/>
          </a:schemeClr>
        </a:fillRef>
        <a:effectRef idx="0">
          <a:scrgbClr r="0" g="0" b="0"/>
        </a:effectRef>
        <a:fontRef idx="minor">
          <a:schemeClr val="lt1"/>
        </a:fontRef>
      </dsp:style>
      <dsp:txXfrm>
        <a:off x="655790" y="1677744"/>
        <a:ext cx="2515882" cy="2515882"/>
      </dsp:txXfrm>
    </dsp:sp>
    <dsp:sp modelId="{48D309A6-3BAD-4609-93C8-5EDD6EF7B80D}">
      <dsp:nvSpPr>
        <dsp:cNvPr id="7" name="椭圆 6"/>
        <dsp:cNvSpPr/>
      </dsp:nvSpPr>
      <dsp:spPr bwMode="white">
        <a:xfrm>
          <a:off x="1158967" y="2180920"/>
          <a:ext cx="1509529" cy="1509529"/>
        </a:xfrm>
        <a:prstGeom prst="ellipse">
          <a:avLst/>
        </a:prstGeom>
      </dsp:spPr>
      <dsp:style>
        <a:lnRef idx="2">
          <a:schemeClr val="lt1"/>
        </a:lnRef>
        <a:fillRef idx="1">
          <a:schemeClr val="accent4">
            <a:hueOff val="3460000"/>
            <a:satOff val="-15947"/>
            <a:lumOff val="523"/>
            <a:alpha val="100000"/>
          </a:schemeClr>
        </a:fillRef>
        <a:effectRef idx="0">
          <a:scrgbClr r="0" g="0" b="0"/>
        </a:effectRef>
        <a:fontRef idx="minor">
          <a:schemeClr val="lt1"/>
        </a:fontRef>
      </dsp:style>
      <dsp:txXfrm>
        <a:off x="1158967" y="2180920"/>
        <a:ext cx="1509529" cy="1509529"/>
      </dsp:txXfrm>
    </dsp:sp>
    <dsp:sp modelId="{A14A40F9-2806-4507-9CE0-2EC0275E900E}">
      <dsp:nvSpPr>
        <dsp:cNvPr id="3" name="椭圆 2"/>
        <dsp:cNvSpPr/>
      </dsp:nvSpPr>
      <dsp:spPr bwMode="white">
        <a:xfrm>
          <a:off x="1662143" y="2684096"/>
          <a:ext cx="503176" cy="503176"/>
        </a:xfrm>
        <a:prstGeom prst="ellipse">
          <a:avLst/>
        </a:prstGeom>
      </dsp:spPr>
      <dsp:style>
        <a:lnRef idx="2">
          <a:schemeClr val="lt1"/>
        </a:lnRef>
        <a:fillRef idx="1">
          <a:schemeClr val="accent4">
            <a:hueOff val="0"/>
            <a:satOff val="0"/>
            <a:lumOff val="0"/>
            <a:alpha val="100000"/>
          </a:schemeClr>
        </a:fillRef>
        <a:effectRef idx="0">
          <a:scrgbClr r="0" g="0" b="0"/>
        </a:effectRef>
        <a:fontRef idx="minor">
          <a:schemeClr val="lt1"/>
        </a:fontRef>
      </dsp:style>
      <dsp:txXfrm>
        <a:off x="1662143" y="2684096"/>
        <a:ext cx="503176" cy="503176"/>
      </dsp:txXfrm>
    </dsp:sp>
    <dsp:sp modelId="{EC64A946-877C-48E5-80C9-CAFB44B9E86E}">
      <dsp:nvSpPr>
        <dsp:cNvPr id="4" name="矩形 3"/>
        <dsp:cNvSpPr/>
      </dsp:nvSpPr>
      <dsp:spPr bwMode="white">
        <a:xfrm>
          <a:off x="4262279" y="0"/>
          <a:ext cx="1761411" cy="842565"/>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206248" tIns="36830" rIns="36830" bIns="36830" anchor="ctr"/>
        <a:lstStyle>
          <a:lvl1pPr algn="l">
            <a:defRPr sz="29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pPr lvl="0">
            <a:lnSpc>
              <a:spcPct val="100000"/>
            </a:lnSpc>
            <a:spcBef>
              <a:spcPct val="0"/>
            </a:spcBef>
            <a:spcAft>
              <a:spcPct val="35000"/>
            </a:spcAft>
          </a:pPr>
          <a:r>
            <a:rPr lang="en-US" altLang="zh-CN">
              <a:solidFill>
                <a:schemeClr val="tx1"/>
              </a:solidFill>
            </a:rPr>
            <a:t>IP</a:t>
          </a:r>
          <a:endParaRPr lang="zh-CN" altLang="en-US">
            <a:solidFill>
              <a:schemeClr val="tx1"/>
            </a:solidFill>
          </a:endParaRPr>
        </a:p>
      </dsp:txBody>
      <dsp:txXfrm>
        <a:off x="4262279" y="0"/>
        <a:ext cx="1761411" cy="842565"/>
      </dsp:txXfrm>
    </dsp:sp>
    <dsp:sp modelId="{0F38DFCC-7A88-4AA0-B2A2-F083C2A88150}">
      <dsp:nvSpPr>
        <dsp:cNvPr id="5" name="直接连接符 4"/>
        <dsp:cNvSpPr/>
      </dsp:nvSpPr>
      <dsp:spPr bwMode="white">
        <a:xfrm>
          <a:off x="3821926" y="421282"/>
          <a:ext cx="440353" cy="0"/>
        </a:xfrm>
        <a:prstGeom prst="line">
          <a:avLst/>
        </a:prstGeom>
      </dsp:spPr>
      <dsp:style>
        <a:lnRef idx="3">
          <a:schemeClr val="accent2"/>
        </a:lnRef>
        <a:fillRef idx="0">
          <a:schemeClr val="accent2"/>
        </a:fillRef>
        <a:effectRef idx="2">
          <a:schemeClr val="accent2"/>
        </a:effectRef>
        <a:fontRef idx="minor">
          <a:schemeClr val="tx1"/>
        </a:fontRef>
      </dsp:style>
      <dsp:txXfrm>
        <a:off x="3821926" y="421282"/>
        <a:ext cx="440353" cy="0"/>
      </dsp:txXfrm>
    </dsp:sp>
    <dsp:sp modelId="{8D3790E7-C441-45D9-BF98-AB5C70AC13ED}">
      <dsp:nvSpPr>
        <dsp:cNvPr id="6" name="直接连接符 5"/>
        <dsp:cNvSpPr/>
      </dsp:nvSpPr>
      <dsp:spPr bwMode="white">
        <a:xfrm rot="5400000">
          <a:off x="1608420" y="698693"/>
          <a:ext cx="2489460" cy="1937552"/>
        </a:xfrm>
        <a:prstGeom prst="line">
          <a:avLst/>
        </a:prstGeom>
      </dsp:spPr>
      <dsp:style>
        <a:lnRef idx="3">
          <a:schemeClr val="accent2"/>
        </a:lnRef>
        <a:fillRef idx="0">
          <a:schemeClr val="accent2"/>
        </a:fillRef>
        <a:effectRef idx="2">
          <a:schemeClr val="accent2"/>
        </a:effectRef>
        <a:fontRef idx="minor">
          <a:schemeClr val="tx1"/>
        </a:fontRef>
      </dsp:style>
      <dsp:txXfrm rot="5400000">
        <a:off x="1608420" y="698693"/>
        <a:ext cx="2489460" cy="1937552"/>
      </dsp:txXfrm>
    </dsp:sp>
    <dsp:sp modelId="{D31400E7-348D-4407-93BD-2FA0BFFD38BD}">
      <dsp:nvSpPr>
        <dsp:cNvPr id="8" name="矩形 7"/>
        <dsp:cNvSpPr/>
      </dsp:nvSpPr>
      <dsp:spPr bwMode="white">
        <a:xfrm>
          <a:off x="4262279" y="842565"/>
          <a:ext cx="1761411" cy="842565"/>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206248" tIns="36830" rIns="36830" bIns="36830" anchor="ctr"/>
        <a:lstStyle>
          <a:lvl1pPr algn="l">
            <a:defRPr sz="29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pPr lvl="0">
            <a:lnSpc>
              <a:spcPct val="100000"/>
            </a:lnSpc>
            <a:spcBef>
              <a:spcPct val="0"/>
            </a:spcBef>
            <a:spcAft>
              <a:spcPct val="35000"/>
            </a:spcAft>
          </a:pPr>
          <a:r>
            <a:rPr lang="zh-CN" altLang="en-US">
              <a:solidFill>
                <a:schemeClr val="tx1"/>
              </a:solidFill>
            </a:rPr>
            <a:t>芯片</a:t>
          </a:r>
          <a:endParaRPr lang="zh-CN" altLang="en-US">
            <a:solidFill>
              <a:schemeClr val="tx1"/>
            </a:solidFill>
          </a:endParaRPr>
        </a:p>
      </dsp:txBody>
      <dsp:txXfrm>
        <a:off x="4262279" y="842565"/>
        <a:ext cx="1761411" cy="842565"/>
      </dsp:txXfrm>
    </dsp:sp>
    <dsp:sp modelId="{97A6BF7D-2D3F-4604-85A7-5021DDBEAF79}">
      <dsp:nvSpPr>
        <dsp:cNvPr id="9" name="直接连接符 8"/>
        <dsp:cNvSpPr/>
      </dsp:nvSpPr>
      <dsp:spPr bwMode="white">
        <a:xfrm>
          <a:off x="3821926" y="1263847"/>
          <a:ext cx="440353" cy="0"/>
        </a:xfrm>
        <a:prstGeom prst="line">
          <a:avLst/>
        </a:prstGeom>
      </dsp:spPr>
      <dsp:style>
        <a:lnRef idx="3">
          <a:schemeClr val="accent2"/>
        </a:lnRef>
        <a:fillRef idx="0">
          <a:schemeClr val="accent2"/>
        </a:fillRef>
        <a:effectRef idx="2">
          <a:schemeClr val="accent2"/>
        </a:effectRef>
        <a:fontRef idx="minor">
          <a:schemeClr val="tx1"/>
        </a:fontRef>
      </dsp:style>
      <dsp:txXfrm>
        <a:off x="3821926" y="1263847"/>
        <a:ext cx="440353" cy="0"/>
      </dsp:txXfrm>
    </dsp:sp>
    <dsp:sp modelId="{B1C2A624-AB6A-45B7-8573-B1A0C56EC901}">
      <dsp:nvSpPr>
        <dsp:cNvPr id="10" name="直接连接符 9"/>
        <dsp:cNvSpPr/>
      </dsp:nvSpPr>
      <dsp:spPr bwMode="white">
        <a:xfrm rot="5400000">
          <a:off x="2039379" y="1527460"/>
          <a:ext cx="2044411" cy="1517749"/>
        </a:xfrm>
        <a:prstGeom prst="line">
          <a:avLst/>
        </a:prstGeom>
      </dsp:spPr>
      <dsp:style>
        <a:lnRef idx="3">
          <a:schemeClr val="accent2"/>
        </a:lnRef>
        <a:fillRef idx="0">
          <a:schemeClr val="accent2"/>
        </a:fillRef>
        <a:effectRef idx="2">
          <a:schemeClr val="accent2"/>
        </a:effectRef>
        <a:fontRef idx="minor">
          <a:schemeClr val="tx1"/>
        </a:fontRef>
      </dsp:style>
      <dsp:txXfrm rot="5400000">
        <a:off x="2039379" y="1527460"/>
        <a:ext cx="2044411" cy="1517749"/>
      </dsp:txXfrm>
    </dsp:sp>
    <dsp:sp modelId="{50DEA76B-BFC7-46D9-8845-E403600B0A34}">
      <dsp:nvSpPr>
        <dsp:cNvPr id="12" name="矩形 11"/>
        <dsp:cNvSpPr/>
      </dsp:nvSpPr>
      <dsp:spPr bwMode="white">
        <a:xfrm>
          <a:off x="4262279" y="1685130"/>
          <a:ext cx="1761411" cy="842565"/>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206248" tIns="36830" rIns="36830" bIns="36830" anchor="ctr"/>
        <a:lstStyle>
          <a:lvl1pPr algn="l">
            <a:defRPr sz="29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pPr lvl="0">
            <a:lnSpc>
              <a:spcPct val="100000"/>
            </a:lnSpc>
            <a:spcBef>
              <a:spcPct val="0"/>
            </a:spcBef>
            <a:spcAft>
              <a:spcPct val="35000"/>
            </a:spcAft>
          </a:pPr>
          <a:r>
            <a:rPr lang="zh-CN" altLang="en-US">
              <a:solidFill>
                <a:schemeClr val="tx1"/>
              </a:solidFill>
            </a:rPr>
            <a:t>功能</a:t>
          </a:r>
          <a:r>
            <a:rPr lang="zh-CN" altLang="en-US">
              <a:solidFill>
                <a:schemeClr val="tx1"/>
              </a:solidFill>
            </a:rPr>
            <a:t>模组</a:t>
          </a:r>
          <a:endParaRPr lang="zh-CN" altLang="en-US">
            <a:solidFill>
              <a:schemeClr val="tx1"/>
            </a:solidFill>
          </a:endParaRPr>
        </a:p>
      </dsp:txBody>
      <dsp:txXfrm>
        <a:off x="4262279" y="1685130"/>
        <a:ext cx="1761411" cy="842565"/>
      </dsp:txXfrm>
    </dsp:sp>
    <dsp:sp modelId="{57985729-ADB8-474F-A02C-6691272D9C4E}">
      <dsp:nvSpPr>
        <dsp:cNvPr id="13" name="直接连接符 12"/>
        <dsp:cNvSpPr/>
      </dsp:nvSpPr>
      <dsp:spPr bwMode="white">
        <a:xfrm>
          <a:off x="3821926" y="2106412"/>
          <a:ext cx="440353" cy="0"/>
        </a:xfrm>
        <a:prstGeom prst="line">
          <a:avLst/>
        </a:prstGeom>
      </dsp:spPr>
      <dsp:style>
        <a:lnRef idx="3">
          <a:schemeClr val="accent2"/>
        </a:lnRef>
        <a:fillRef idx="0">
          <a:schemeClr val="accent2"/>
        </a:fillRef>
        <a:effectRef idx="2">
          <a:schemeClr val="accent2"/>
        </a:effectRef>
        <a:fontRef idx="minor">
          <a:schemeClr val="tx1"/>
        </a:fontRef>
      </dsp:style>
      <dsp:txXfrm>
        <a:off x="3821926" y="2106412"/>
        <a:ext cx="440353" cy="0"/>
      </dsp:txXfrm>
    </dsp:sp>
    <dsp:sp modelId="{A9D85004-5D53-4090-90B6-374B994B69B8}">
      <dsp:nvSpPr>
        <dsp:cNvPr id="14" name="直接连接符 13"/>
        <dsp:cNvSpPr/>
      </dsp:nvSpPr>
      <dsp:spPr bwMode="white">
        <a:xfrm rot="5400000">
          <a:off x="2456539" y="2299803"/>
          <a:ext cx="1559436" cy="1171338"/>
        </a:xfrm>
        <a:prstGeom prst="line">
          <a:avLst/>
        </a:prstGeom>
      </dsp:spPr>
      <dsp:style>
        <a:lnRef idx="3">
          <a:schemeClr val="accent2"/>
        </a:lnRef>
        <a:fillRef idx="0">
          <a:schemeClr val="accent2"/>
        </a:fillRef>
        <a:effectRef idx="2">
          <a:schemeClr val="accent2"/>
        </a:effectRef>
        <a:fontRef idx="minor">
          <a:schemeClr val="tx1"/>
        </a:fontRef>
      </dsp:style>
      <dsp:txXfrm rot="5400000">
        <a:off x="2456539" y="2299803"/>
        <a:ext cx="1559436" cy="1171338"/>
      </dsp:txXfrm>
    </dsp:sp>
    <dsp:sp modelId="{79B0F114-D07A-4BE2-9F24-71B3420D7231}">
      <dsp:nvSpPr>
        <dsp:cNvPr id="16" name="矩形 15"/>
        <dsp:cNvSpPr/>
      </dsp:nvSpPr>
      <dsp:spPr bwMode="white">
        <a:xfrm>
          <a:off x="4262279" y="2527695"/>
          <a:ext cx="1761411" cy="842565"/>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206248" tIns="36830" rIns="36830" bIns="36830" anchor="ctr"/>
        <a:lstStyle>
          <a:lvl1pPr algn="l">
            <a:defRPr sz="29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pPr lvl="0">
            <a:lnSpc>
              <a:spcPct val="100000"/>
            </a:lnSpc>
            <a:spcBef>
              <a:spcPct val="0"/>
            </a:spcBef>
            <a:spcAft>
              <a:spcPct val="35000"/>
            </a:spcAft>
          </a:pPr>
          <a:r>
            <a:rPr lang="zh-CN">
              <a:solidFill>
                <a:schemeClr val="tx1"/>
              </a:solidFill>
            </a:rPr>
            <a:t>消费</a:t>
          </a:r>
          <a:r>
            <a:rPr lang="zh-CN">
              <a:solidFill>
                <a:schemeClr val="tx1"/>
              </a:solidFill>
            </a:rPr>
            <a:t>产品</a:t>
          </a:r>
          <a:endParaRPr lang="zh-CN">
            <a:solidFill>
              <a:schemeClr val="tx1"/>
            </a:solidFill>
          </a:endParaRPr>
        </a:p>
      </dsp:txBody>
      <dsp:txXfrm>
        <a:off x="4262279" y="2527695"/>
        <a:ext cx="1761411" cy="842565"/>
      </dsp:txXfrm>
    </dsp:sp>
    <dsp:sp modelId="{A1381216-DCBE-4D64-9384-1D53611A7FAF}">
      <dsp:nvSpPr>
        <dsp:cNvPr id="17" name="直接连接符 16"/>
        <dsp:cNvSpPr/>
      </dsp:nvSpPr>
      <dsp:spPr bwMode="white">
        <a:xfrm>
          <a:off x="3821926" y="2948977"/>
          <a:ext cx="440353" cy="0"/>
        </a:xfrm>
        <a:prstGeom prst="line">
          <a:avLst/>
        </a:prstGeom>
      </dsp:spPr>
      <dsp:style>
        <a:lnRef idx="3">
          <a:schemeClr val="accent2"/>
        </a:lnRef>
        <a:fillRef idx="0">
          <a:schemeClr val="accent2"/>
        </a:fillRef>
        <a:effectRef idx="2">
          <a:schemeClr val="accent2"/>
        </a:effectRef>
        <a:fontRef idx="minor">
          <a:schemeClr val="tx1"/>
        </a:fontRef>
      </dsp:style>
      <dsp:txXfrm>
        <a:off x="3821926" y="2948977"/>
        <a:ext cx="440353" cy="0"/>
      </dsp:txXfrm>
    </dsp:sp>
    <dsp:sp modelId="{9A0C84B6-B576-4B0E-A3E3-7FD88BBE4E46}">
      <dsp:nvSpPr>
        <dsp:cNvPr id="18" name="直接连接符 17"/>
        <dsp:cNvSpPr/>
      </dsp:nvSpPr>
      <dsp:spPr bwMode="white">
        <a:xfrm rot="5400000">
          <a:off x="2874698" y="3075259"/>
          <a:ext cx="1071877" cy="818469"/>
        </a:xfrm>
        <a:prstGeom prst="line">
          <a:avLst/>
        </a:prstGeom>
      </dsp:spPr>
      <dsp:style>
        <a:lnRef idx="3">
          <a:schemeClr val="accent2"/>
        </a:lnRef>
        <a:fillRef idx="0">
          <a:schemeClr val="accent2"/>
        </a:fillRef>
        <a:effectRef idx="2">
          <a:schemeClr val="accent2"/>
        </a:effectRef>
        <a:fontRef idx="minor">
          <a:schemeClr val="tx1"/>
        </a:fontRef>
      </dsp:style>
      <dsp:txXfrm rot="5400000">
        <a:off x="2874698" y="3075259"/>
        <a:ext cx="1071877" cy="818469"/>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326380" cy="4241165"/>
        <a:chOff x="0" y="0"/>
        <a:chExt cx="5326380" cy="4241165"/>
      </a:xfrm>
    </dsp:grpSpPr>
    <dsp:sp modelId="{64B430B3-FF1B-406C-9FF2-27BA23788747}">
      <dsp:nvSpPr>
        <dsp:cNvPr id="4" name="任意多边形 3"/>
        <dsp:cNvSpPr/>
      </dsp:nvSpPr>
      <dsp:spPr bwMode="white">
        <a:xfrm>
          <a:off x="1480244" y="1113306"/>
          <a:ext cx="528619" cy="1007277"/>
        </a:xfrm>
        <a:custGeom>
          <a:avLst/>
          <a:gdLst/>
          <a:ahLst/>
          <a:cxnLst/>
          <a:pathLst>
            <a:path w="832" h="1586">
              <a:moveTo>
                <a:pt x="0" y="1586"/>
              </a:moveTo>
              <a:lnTo>
                <a:pt x="416" y="1586"/>
              </a:lnTo>
              <a:lnTo>
                <a:pt x="416" y="0"/>
              </a:lnTo>
              <a:lnTo>
                <a:pt x="832" y="0"/>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0"/>
          </a:lvl1pPr>
          <a:lvl2pPr marL="285750" indent="-285750" algn="ctr">
            <a:defRPr sz="3900"/>
          </a:lvl2pPr>
          <a:lvl3pPr marL="571500" indent="-285750" algn="ctr">
            <a:defRPr sz="3900"/>
          </a:lvl3pPr>
          <a:lvl4pPr marL="857250" indent="-285750" algn="ctr">
            <a:defRPr sz="3900"/>
          </a:lvl4pPr>
          <a:lvl5pPr marL="1143000" indent="-285750" algn="ctr">
            <a:defRPr sz="3900"/>
          </a:lvl5pPr>
          <a:lvl6pPr marL="1428750" indent="-285750" algn="ctr">
            <a:defRPr sz="3900"/>
          </a:lvl6pPr>
          <a:lvl7pPr marL="1714500" indent="-285750" algn="ctr">
            <a:defRPr sz="3900"/>
          </a:lvl7pPr>
          <a:lvl8pPr marL="2000250" indent="-285750" algn="ctr">
            <a:defRPr sz="3900"/>
          </a:lvl8pPr>
          <a:lvl9pPr marL="2286000" indent="-285750" algn="ctr">
            <a:defRPr sz="3900"/>
          </a:lvl9pPr>
        </a:lstStyle>
        <a:p>
          <a:pPr lvl="0">
            <a:lnSpc>
              <a:spcPct val="100000"/>
            </a:lnSpc>
            <a:spcBef>
              <a:spcPct val="0"/>
            </a:spcBef>
            <a:spcAft>
              <a:spcPct val="35000"/>
            </a:spcAft>
          </a:pPr>
          <a:endParaRPr lang="zh-CN" altLang="en-US"/>
        </a:p>
      </dsp:txBody>
      <dsp:txXfrm>
        <a:off x="1480244" y="1113306"/>
        <a:ext cx="528619" cy="1007277"/>
      </dsp:txXfrm>
    </dsp:sp>
    <dsp:sp modelId="{2F66960D-CF7A-443C-8CB9-E7DD0B261214}">
      <dsp:nvSpPr>
        <dsp:cNvPr id="6" name="任意多边形 5"/>
        <dsp:cNvSpPr/>
      </dsp:nvSpPr>
      <dsp:spPr bwMode="white">
        <a:xfrm>
          <a:off x="1480244" y="2120583"/>
          <a:ext cx="528619" cy="0"/>
        </a:xfrm>
        <a:custGeom>
          <a:avLst/>
          <a:gdLst/>
          <a:ahLst/>
          <a:cxnLst/>
          <a:pathLst>
            <a:path w="832">
              <a:moveTo>
                <a:pt x="0" y="0"/>
              </a:moveTo>
              <a:lnTo>
                <a:pt x="832" y="0"/>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p>
      </dsp:txBody>
      <dsp:txXfrm>
        <a:off x="1480244" y="2120583"/>
        <a:ext cx="528619" cy="0"/>
      </dsp:txXfrm>
    </dsp:sp>
    <dsp:sp modelId="{CED1A3A3-B184-469E-86AE-670623BA4E5D}">
      <dsp:nvSpPr>
        <dsp:cNvPr id="8" name="任意多边形 7"/>
        <dsp:cNvSpPr/>
      </dsp:nvSpPr>
      <dsp:spPr bwMode="white">
        <a:xfrm>
          <a:off x="1480244" y="2120583"/>
          <a:ext cx="528619" cy="1007277"/>
        </a:xfrm>
        <a:custGeom>
          <a:avLst/>
          <a:gdLst/>
          <a:ahLst/>
          <a:cxnLst/>
          <a:pathLst>
            <a:path w="832" h="1586">
              <a:moveTo>
                <a:pt x="0" y="0"/>
              </a:moveTo>
              <a:lnTo>
                <a:pt x="416" y="0"/>
              </a:lnTo>
              <a:lnTo>
                <a:pt x="416" y="1586"/>
              </a:lnTo>
              <a:lnTo>
                <a:pt x="832" y="1586"/>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0"/>
          </a:lvl1pPr>
          <a:lvl2pPr marL="285750" indent="-285750" algn="ctr">
            <a:defRPr sz="3900"/>
          </a:lvl2pPr>
          <a:lvl3pPr marL="571500" indent="-285750" algn="ctr">
            <a:defRPr sz="3900"/>
          </a:lvl3pPr>
          <a:lvl4pPr marL="857250" indent="-285750" algn="ctr">
            <a:defRPr sz="3900"/>
          </a:lvl4pPr>
          <a:lvl5pPr marL="1143000" indent="-285750" algn="ctr">
            <a:defRPr sz="3900"/>
          </a:lvl5pPr>
          <a:lvl6pPr marL="1428750" indent="-285750" algn="ctr">
            <a:defRPr sz="3900"/>
          </a:lvl6pPr>
          <a:lvl7pPr marL="1714500" indent="-285750" algn="ctr">
            <a:defRPr sz="3900"/>
          </a:lvl7pPr>
          <a:lvl8pPr marL="2000250" indent="-285750" algn="ctr">
            <a:defRPr sz="3900"/>
          </a:lvl8pPr>
          <a:lvl9pPr marL="2286000" indent="-285750" algn="ctr">
            <a:defRPr sz="3900"/>
          </a:lvl9pPr>
        </a:lstStyle>
        <a:p>
          <a:pPr lvl="0">
            <a:lnSpc>
              <a:spcPct val="100000"/>
            </a:lnSpc>
            <a:spcBef>
              <a:spcPct val="0"/>
            </a:spcBef>
            <a:spcAft>
              <a:spcPct val="35000"/>
            </a:spcAft>
          </a:pPr>
          <a:endParaRPr lang="zh-CN" altLang="en-US"/>
        </a:p>
      </dsp:txBody>
      <dsp:txXfrm>
        <a:off x="1480244" y="2120583"/>
        <a:ext cx="528619" cy="1007277"/>
      </dsp:txXfrm>
    </dsp:sp>
    <dsp:sp modelId="{9B9BF0AB-5901-4E79-B4D7-EC064A6E4281}">
      <dsp:nvSpPr>
        <dsp:cNvPr id="3" name="矩形 2"/>
        <dsp:cNvSpPr/>
      </dsp:nvSpPr>
      <dsp:spPr bwMode="white">
        <a:xfrm rot="16200000">
          <a:off x="-1043249" y="1717672"/>
          <a:ext cx="4241165" cy="805821"/>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22860" tIns="22860" rIns="22860" bIns="228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3600"/>
            <a:t>RISC</a:t>
          </a:r>
          <a:r>
            <a:rPr lang="zh-CN" altLang="en-US" sz="3600"/>
            <a:t>精简指令集</a:t>
          </a:r>
          <a:endParaRPr lang="zh-CN" altLang="en-US" sz="3600"/>
        </a:p>
      </dsp:txBody>
      <dsp:txXfrm rot="16200000">
        <a:off x="-1043249" y="1717672"/>
        <a:ext cx="4241165" cy="805821"/>
      </dsp:txXfrm>
    </dsp:sp>
    <dsp:sp modelId="{CDA235D6-AC41-4ED3-AF28-D9CD9EDCBAED}">
      <dsp:nvSpPr>
        <dsp:cNvPr id="5" name="矩形 4"/>
        <dsp:cNvSpPr/>
      </dsp:nvSpPr>
      <dsp:spPr bwMode="white">
        <a:xfrm>
          <a:off x="2008863" y="710395"/>
          <a:ext cx="2643094" cy="805821"/>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22860" tIns="22860" rIns="22860" bIns="228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3600"/>
            <a:t>ARM</a:t>
          </a:r>
          <a:endParaRPr lang="en-US" altLang="zh-CN" sz="3600"/>
        </a:p>
      </dsp:txBody>
      <dsp:txXfrm>
        <a:off x="2008863" y="710395"/>
        <a:ext cx="2643094" cy="805821"/>
      </dsp:txXfrm>
    </dsp:sp>
    <dsp:sp modelId="{3540059A-19CD-4FBD-A598-B7A4BB9DA52D}">
      <dsp:nvSpPr>
        <dsp:cNvPr id="7" name="矩形 6"/>
        <dsp:cNvSpPr/>
      </dsp:nvSpPr>
      <dsp:spPr bwMode="white">
        <a:xfrm>
          <a:off x="2008863" y="1717672"/>
          <a:ext cx="2643094" cy="805821"/>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22860" tIns="22860" rIns="22860" bIns="228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3600"/>
            <a:t>MIPS</a:t>
          </a:r>
          <a:endParaRPr lang="en-US" altLang="zh-CN" sz="3600"/>
        </a:p>
      </dsp:txBody>
      <dsp:txXfrm>
        <a:off x="2008863" y="1717672"/>
        <a:ext cx="2643094" cy="805821"/>
      </dsp:txXfrm>
    </dsp:sp>
    <dsp:sp modelId="{E8D2105A-5421-473B-835F-F6E08D9D2D9B}">
      <dsp:nvSpPr>
        <dsp:cNvPr id="9" name="矩形 8"/>
        <dsp:cNvSpPr/>
      </dsp:nvSpPr>
      <dsp:spPr bwMode="white">
        <a:xfrm>
          <a:off x="2008863" y="2724949"/>
          <a:ext cx="2643094" cy="805821"/>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22860" tIns="22860" rIns="22860" bIns="228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3600"/>
            <a:t>RISC-</a:t>
          </a:r>
          <a:r>
            <a:rPr lang="en-US" altLang="zh-CN" sz="3600"/>
            <a:t>V</a:t>
          </a:r>
          <a:endParaRPr lang="en-US" altLang="zh-CN" sz="3600"/>
        </a:p>
      </dsp:txBody>
      <dsp:txXfrm>
        <a:off x="2008863" y="2724949"/>
        <a:ext cx="2643094" cy="80582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type="line" r:blip="" rot="90">
              <dgm:adjLst/>
            </dgm:shape>
          </dgm:if>
          <dgm:else name="Name34">
            <dgm:shape xmlns:r="http://schemas.openxmlformats.org/officeDocument/2006/relationships" type="line" r:blip="" rot="180">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type="line" r:blip="" rot="90">
              <dgm:adjLst/>
            </dgm:shape>
          </dgm:if>
          <dgm:else name="Name50">
            <dgm:shape xmlns:r="http://schemas.openxmlformats.org/officeDocument/2006/relationships" type="line" r:blip="" rot="180">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type="line" r:blip="" rot="90">
              <dgm:adjLst/>
            </dgm:shape>
          </dgm:if>
          <dgm:else name="Name66">
            <dgm:shape xmlns:r="http://schemas.openxmlformats.org/officeDocument/2006/relationships" type="line" r:blip="" rot="180">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type="line" r:blip="" rot="90">
              <dgm:adjLst/>
            </dgm:shape>
          </dgm:if>
          <dgm:else name="Name82">
            <dgm:shape xmlns:r="http://schemas.openxmlformats.org/officeDocument/2006/relationships" type="line" r:blip="" rot="180">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type="line" r:blip="" rot="90">
              <dgm:adjLst/>
            </dgm:shape>
          </dgm:if>
          <dgm:else name="Name98">
            <dgm:shape xmlns:r="http://schemas.openxmlformats.org/officeDocument/2006/relationships" type="line" r:blip="" rot="180">
              <dgm:adjLst/>
            </dgm:shape>
          </dgm:else>
        </dgm:choose>
        <dgm:presOf/>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type="rect" r:blip="" rot="270">
                  <dgm:adjLst/>
                </dgm:shape>
              </dgm:if>
              <dgm:else name="Name11">
                <dgm:shape xmlns:r="http://schemas.openxmlformats.org/officeDocument/2006/relationships" type="rect" r:blip="" rot="90">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7633" name="幻灯片图像占位符 1"/>
          <p:cNvSpPr>
            <a:spLocks noGrp="1" noRot="1"/>
          </p:cNvSpPr>
          <p:nvPr>
            <p:ph type="sldImg"/>
          </p:nvPr>
        </p:nvSpPr>
        <p:spPr/>
      </p:sp>
      <p:sp>
        <p:nvSpPr>
          <p:cNvPr id="197634" name="文本占位符 2"/>
          <p:cNvSpPr>
            <a:spLocks noGrp="1"/>
          </p:cNvSpPr>
          <p:nvPr>
            <p:ph type="body"/>
          </p:nvPr>
        </p:nvSpPr>
        <p:spPr/>
        <p:txBody>
          <a:bodyPr lIns="91440" tIns="45720" rIns="91440" bIns="45720" anchor="t"/>
          <a:p>
            <a:pPr lvl="0"/>
            <a:r>
              <a:rPr lang="zh-CN" altLang="en-US"/>
              <a:t>（</a:t>
            </a:r>
            <a:r>
              <a:rPr lang="en-US" altLang="zh-CN"/>
              <a:t>1</a:t>
            </a:r>
            <a:r>
              <a:rPr lang="zh-CN" altLang="en-US"/>
              <a:t>）我们接着从通信连接的主体、设备、应用三条主线，继续带大家拓展</a:t>
            </a:r>
            <a:r>
              <a:rPr lang="en-US" altLang="zh-CN"/>
              <a:t>5G</a:t>
            </a:r>
            <a:r>
              <a:rPr lang="zh-CN" altLang="en-US"/>
              <a:t>的概念。第一从通信的主体趋势变化看，人作为通信主体的网络已经发生了变化，根据权威数据机构统计在</a:t>
            </a:r>
            <a:r>
              <a:rPr lang="en-US" altLang="zh-CN"/>
              <a:t>2018</a:t>
            </a:r>
            <a:r>
              <a:rPr lang="zh-CN" altLang="en-US"/>
              <a:t>年，联网的机器设备数量（不包括智能手机）就已经超过了手机的数量，也就是说，除了我们人类在使用网络通信，越来越多的机器也在自主上网通信，并且这个数字到</a:t>
            </a:r>
            <a:r>
              <a:rPr lang="en-US" altLang="zh-CN"/>
              <a:t>2025</a:t>
            </a:r>
            <a:r>
              <a:rPr lang="zh-CN" altLang="en-US"/>
              <a:t>年将达到</a:t>
            </a:r>
            <a:r>
              <a:rPr lang="en-US" altLang="zh-CN"/>
              <a:t>460</a:t>
            </a:r>
            <a:r>
              <a:rPr lang="zh-CN" altLang="en-US"/>
              <a:t>亿（地球的总人口</a:t>
            </a:r>
            <a:r>
              <a:rPr lang="en-US" altLang="zh-CN"/>
              <a:t>72</a:t>
            </a:r>
            <a:r>
              <a:rPr lang="zh-CN" altLang="en-US"/>
              <a:t>亿</a:t>
            </a:r>
            <a:r>
              <a:rPr lang="zh-CN" altLang="en-US"/>
              <a:t>）。也就是说，通信的主体，不在是我们人，物体和物体之间，人和物体之间的通信将占大部分。</a:t>
            </a:r>
            <a:endParaRPr lang="zh-CN" altLang="en-US"/>
          </a:p>
          <a:p>
            <a:pPr lvl="0"/>
            <a:r>
              <a:rPr lang="zh-CN" altLang="en-US"/>
              <a:t>（</a:t>
            </a:r>
            <a:r>
              <a:rPr lang="en-US" altLang="zh-CN"/>
              <a:t>2</a:t>
            </a:r>
            <a:r>
              <a:rPr lang="zh-CN" altLang="en-US"/>
              <a:t>）第二从联网设备的交互方式变化看。人机交互的方式更加的多元化自然化方便化。</a:t>
            </a:r>
            <a:r>
              <a:rPr lang="en-US" altLang="zh-CN"/>
              <a:t>2007</a:t>
            </a:r>
            <a:r>
              <a:rPr lang="zh-CN" altLang="en-US"/>
              <a:t>年，苹果发布的第一款</a:t>
            </a:r>
            <a:r>
              <a:rPr lang="en-US" altLang="zh-CN"/>
              <a:t>IPhone</a:t>
            </a:r>
            <a:r>
              <a:rPr lang="zh-CN" altLang="en-US"/>
              <a:t>智能手机，为人机交互提供了一种全新的方式，在</a:t>
            </a:r>
            <a:r>
              <a:rPr lang="en-US" altLang="zh-CN"/>
              <a:t>2019</a:t>
            </a:r>
            <a:r>
              <a:rPr lang="zh-CN" altLang="en-US"/>
              <a:t>年，</a:t>
            </a:r>
            <a:r>
              <a:rPr lang="en-US" altLang="zh-CN"/>
              <a:t>Neuralink</a:t>
            </a:r>
            <a:r>
              <a:rPr lang="zh-CN" altLang="en-US"/>
              <a:t>发布的脑机接口</a:t>
            </a:r>
            <a:r>
              <a:rPr lang="en-US" altLang="zh-CN"/>
              <a:t>Link</a:t>
            </a:r>
            <a:r>
              <a:rPr lang="zh-CN" altLang="en-US"/>
              <a:t>有望成</a:t>
            </a:r>
            <a:r>
              <a:rPr lang="zh-CN" altLang="en-US"/>
              <a:t>为智能物联网时代的人机交互方式。</a:t>
            </a:r>
            <a:endParaRPr lang="zh-CN" altLang="en-US"/>
          </a:p>
          <a:p>
            <a:pPr lvl="0"/>
            <a:r>
              <a:rPr lang="zh-CN" altLang="en-US"/>
              <a:t>（</a:t>
            </a:r>
            <a:r>
              <a:rPr lang="en-US" altLang="zh-CN"/>
              <a:t>3</a:t>
            </a:r>
            <a:r>
              <a:rPr lang="zh-CN" altLang="en-US"/>
              <a:t>）第三从联网的</a:t>
            </a:r>
            <a:r>
              <a:rPr lang="zh-CN" altLang="en-US"/>
              <a:t>应用变化看，</a:t>
            </a:r>
            <a:r>
              <a:rPr lang="en-US" altLang="zh-CN"/>
              <a:t>4G</a:t>
            </a:r>
            <a:r>
              <a:rPr lang="zh-CN" altLang="en-US"/>
              <a:t>时代，</a:t>
            </a:r>
            <a:r>
              <a:rPr lang="en-US" altLang="zh-CN">
                <a:sym typeface="宋体" panose="02010600030101010101" pitchFamily="2" charset="-122"/>
              </a:rPr>
              <a:t>APP</a:t>
            </a:r>
            <a:r>
              <a:rPr lang="zh-CN" altLang="en-US">
                <a:sym typeface="宋体" panose="02010600030101010101" pitchFamily="2" charset="-122"/>
              </a:rPr>
              <a:t>应用大多都由</a:t>
            </a:r>
            <a:r>
              <a:rPr lang="zh-CN" altLang="en-US"/>
              <a:t>智能手机承载，</a:t>
            </a:r>
            <a:r>
              <a:rPr lang="zh-CN" altLang="zh-CN"/>
              <a:t>未来的应用将如何承载和呈现呢？</a:t>
            </a:r>
            <a:endParaRPr lang="zh-CN" altLang="zh-CN"/>
          </a:p>
          <a:p>
            <a:pPr lvl="0"/>
            <a:r>
              <a:rPr lang="zh-CN" altLang="en-US"/>
              <a:t>所以，我在这里帮助大家首先纠正一种观念，就是认为</a:t>
            </a:r>
            <a:r>
              <a:rPr lang="en-US" altLang="zh-CN"/>
              <a:t>5G</a:t>
            </a:r>
            <a:r>
              <a:rPr lang="zh-CN" altLang="en-US"/>
              <a:t>就是换一个</a:t>
            </a:r>
            <a:r>
              <a:rPr lang="en-US" altLang="zh-CN"/>
              <a:t>5G</a:t>
            </a:r>
            <a:r>
              <a:rPr lang="zh-CN" altLang="en-US"/>
              <a:t>新手机就进入了</a:t>
            </a:r>
            <a:r>
              <a:rPr lang="en-US" altLang="zh-CN"/>
              <a:t>5G</a:t>
            </a:r>
            <a:r>
              <a:rPr lang="zh-CN" altLang="en-US"/>
              <a:t>时代那么简单的概念，手机已经没有办法代表未来时代的发展了，我们不应该把未来局限在手机这个上网工具里面。</a:t>
            </a:r>
            <a:endParaRPr lang="zh-CN" altLang="en-US"/>
          </a:p>
          <a:p>
            <a:pPr lvl="0"/>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0945" name="幻灯片图像占位符 1"/>
          <p:cNvSpPr>
            <a:spLocks noGrp="1" noRot="1" noChangeAspect="1"/>
          </p:cNvSpPr>
          <p:nvPr>
            <p:ph type="sldImg"/>
          </p:nvPr>
        </p:nvSpPr>
        <p:spPr/>
      </p:sp>
      <p:sp>
        <p:nvSpPr>
          <p:cNvPr id="210946" name="备注占位符 2"/>
          <p:cNvSpPr>
            <a:spLocks noGrp="1"/>
          </p:cNvSpPr>
          <p:nvPr>
            <p:ph type="body"/>
          </p:nvPr>
        </p:nvSpPr>
        <p:spPr/>
        <p:txBody>
          <a:bodyPr lIns="91440" tIns="45720" rIns="91440" bIns="45720" anchor="t" anchorCtr="0"/>
          <a:p>
            <a:pPr lvl="0"/>
            <a:r>
              <a:rPr lang="zh-CN" altLang="en-US"/>
              <a:t>未来是</a:t>
            </a:r>
            <a:r>
              <a:rPr lang="en-US" altLang="zh-CN"/>
              <a:t>DT</a:t>
            </a:r>
            <a:r>
              <a:rPr lang="zh-CN" altLang="en-US"/>
              <a:t>时代，应用的价值通过挖掘数据发现，以数据为核心，是未来商业布局的底层逻辑。</a:t>
            </a:r>
            <a:endParaRPr lang="zh-CN" altLang="en-US"/>
          </a:p>
        </p:txBody>
      </p:sp>
      <p:sp>
        <p:nvSpPr>
          <p:cNvPr id="210947"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2993" name="幻灯片图像占位符 1"/>
          <p:cNvSpPr>
            <a:spLocks noGrp="1" noRot="1"/>
          </p:cNvSpPr>
          <p:nvPr>
            <p:ph type="sldImg"/>
          </p:nvPr>
        </p:nvSpPr>
        <p:spPr/>
      </p:sp>
      <p:sp>
        <p:nvSpPr>
          <p:cNvPr id="212994" name="文本占位符 2"/>
          <p:cNvSpPr>
            <a:spLocks noGrp="1"/>
          </p:cNvSpPr>
          <p:nvPr>
            <p:ph type="body"/>
          </p:nvPr>
        </p:nvSpPr>
        <p:spPr/>
        <p:txBody>
          <a:bodyPr lIns="91440" tIns="45720" rIns="91440" bIns="45720" anchor="t" anchorCtr="0"/>
          <a:p>
            <a:pPr lvl="0"/>
            <a:r>
              <a:rPr lang="zh-CN" altLang="en-US"/>
              <a:t>我们用一幅图重构新基建包含的那些概念，</a:t>
            </a:r>
            <a:r>
              <a:rPr lang="en-US" altLang="zh-CN"/>
              <a:t>5G</a:t>
            </a:r>
            <a:r>
              <a:rPr lang="zh-CN" altLang="en-US"/>
              <a:t>、物联网、工业互联网和卫星互联网作为数据产生和传输的基础设施，是新时代社会发展的基础；数据中心是数据存储、清洗、流转和价值挖掘的场所，驱动人工智能的发展；而人工智能作为各行各业的必修课，是未来各行各业一种广泛采用的工具，重塑和构建我们的行业应用，这是一个新时代产品通用的技术框架模型。</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effectLst/>
                <a:sym typeface="+mn-ea"/>
              </a:rPr>
              <a:t>未来的世界是万物连接的世界，</a:t>
            </a:r>
            <a:r>
              <a:rPr lang="zh-CN" altLang="en-US" sz="1200" b="0" i="0" kern="1200" dirty="0">
                <a:solidFill>
                  <a:schemeClr val="tx1"/>
                </a:solidFill>
                <a:effectLst/>
                <a:latin typeface="+mn-lt"/>
                <a:ea typeface="+mn-ea"/>
                <a:cs typeface="+mn-cs"/>
              </a:rPr>
              <a:t>构建万物互联是未来社会的美好愿景。在物联网社会里，每一个物体都具有独一无二的身份码（</a:t>
            </a:r>
            <a:r>
              <a:rPr lang="en-US" altLang="zh-CN" sz="1200" b="0" i="0" kern="1200" dirty="0">
                <a:solidFill>
                  <a:schemeClr val="tx1"/>
                </a:solidFill>
                <a:effectLst/>
                <a:latin typeface="+mn-lt"/>
                <a:ea typeface="+mn-ea"/>
                <a:cs typeface="+mn-cs"/>
              </a:rPr>
              <a:t>ID</a:t>
            </a:r>
            <a:r>
              <a:rPr lang="zh-CN" altLang="en-US" sz="1200" b="0" i="0" kern="1200" dirty="0">
                <a:solidFill>
                  <a:schemeClr val="tx1"/>
                </a:solidFill>
                <a:effectLst/>
                <a:latin typeface="+mn-lt"/>
                <a:ea typeface="+mn-ea"/>
                <a:cs typeface="+mn-cs"/>
              </a:rPr>
              <a:t>）、具有感知（</a:t>
            </a:r>
            <a:r>
              <a:rPr lang="en-US" altLang="zh-CN" sz="1200" b="0" i="0" kern="1200" dirty="0">
                <a:solidFill>
                  <a:schemeClr val="tx1"/>
                </a:solidFill>
                <a:effectLst/>
                <a:latin typeface="+mn-lt"/>
                <a:ea typeface="+mn-ea"/>
                <a:cs typeface="+mn-cs"/>
              </a:rPr>
              <a:t>Sensing</a:t>
            </a:r>
            <a:r>
              <a:rPr lang="zh-CN" altLang="en-US" sz="1200" b="0" i="0" kern="1200" dirty="0">
                <a:solidFill>
                  <a:schemeClr val="tx1"/>
                </a:solidFill>
                <a:effectLst/>
                <a:latin typeface="+mn-lt"/>
                <a:ea typeface="+mn-ea"/>
                <a:cs typeface="+mn-cs"/>
              </a:rPr>
              <a:t>）环境、智能运行（</a:t>
            </a:r>
            <a:r>
              <a:rPr lang="en-US" altLang="zh-CN" sz="1200" b="0" i="0" kern="1200" dirty="0">
                <a:solidFill>
                  <a:schemeClr val="tx1"/>
                </a:solidFill>
                <a:effectLst/>
                <a:latin typeface="+mn-lt"/>
                <a:ea typeface="+mn-ea"/>
                <a:cs typeface="+mn-cs"/>
              </a:rPr>
              <a:t>Smart</a:t>
            </a:r>
            <a:r>
              <a:rPr lang="zh-CN" altLang="en-US" sz="1200" b="0" i="0" kern="1200" dirty="0">
                <a:solidFill>
                  <a:schemeClr val="tx1"/>
                </a:solidFill>
                <a:effectLst/>
                <a:latin typeface="+mn-lt"/>
                <a:ea typeface="+mn-ea"/>
                <a:cs typeface="+mn-cs"/>
              </a:rPr>
              <a:t>）的甚至是可以独立思考（</a:t>
            </a:r>
            <a:r>
              <a:rPr lang="en-US" altLang="zh-CN" sz="1200" b="0" i="0" kern="1200" dirty="0">
                <a:solidFill>
                  <a:schemeClr val="tx1"/>
                </a:solidFill>
                <a:effectLst/>
                <a:latin typeface="+mn-lt"/>
                <a:ea typeface="+mn-ea"/>
                <a:cs typeface="+mn-cs"/>
              </a:rPr>
              <a:t>Intelligent</a:t>
            </a:r>
            <a:r>
              <a:rPr lang="zh-CN" altLang="en-US" sz="1200" b="0" i="0" kern="1200" dirty="0">
                <a:solidFill>
                  <a:schemeClr val="tx1"/>
                </a:solidFill>
                <a:effectLst/>
                <a:latin typeface="+mn-lt"/>
                <a:ea typeface="+mn-ea"/>
                <a:cs typeface="+mn-cs"/>
              </a:rPr>
              <a:t>）的能力。此外，借助信息与通信技术（</a:t>
            </a:r>
            <a:r>
              <a:rPr lang="en-US" altLang="zh-CN" sz="1200" b="0" i="0" kern="1200" dirty="0">
                <a:solidFill>
                  <a:schemeClr val="tx1"/>
                </a:solidFill>
                <a:effectLst/>
                <a:latin typeface="+mn-lt"/>
                <a:ea typeface="+mn-ea"/>
                <a:cs typeface="+mn-cs"/>
              </a:rPr>
              <a:t>Information and Communication Technologies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ICTs</a:t>
            </a:r>
            <a:r>
              <a:rPr lang="zh-CN" altLang="en-US" sz="1200" b="0" i="0" kern="1200" dirty="0">
                <a:solidFill>
                  <a:schemeClr val="tx1"/>
                </a:solidFill>
                <a:effectLst/>
                <a:latin typeface="+mn-lt"/>
                <a:ea typeface="+mn-ea"/>
                <a:cs typeface="+mn-cs"/>
              </a:rPr>
              <a:t>），物体之间可以相互沟通，组成具有类似人类社会结构的物联网社会。</a:t>
            </a:r>
            <a:endParaRPr lang="en-US" altLang="zh-CN" sz="1200" b="0" i="0" kern="1200" dirty="0">
              <a:solidFill>
                <a:schemeClr val="tx1"/>
              </a:solidFill>
              <a:effectLst/>
              <a:latin typeface="+mn-lt"/>
              <a:ea typeface="+mn-ea"/>
              <a:cs typeface="+mn-cs"/>
            </a:endParaRPr>
          </a:p>
          <a:p>
            <a:endParaRPr lang="en-US" altLang="zh-CN" dirty="0"/>
          </a:p>
        </p:txBody>
      </p:sp>
      <p:sp>
        <p:nvSpPr>
          <p:cNvPr id="4" name="灯片编号占位符 3"/>
          <p:cNvSpPr>
            <a:spLocks noGrp="1"/>
          </p:cNvSpPr>
          <p:nvPr>
            <p:ph type="sldNum" sz="quarter" idx="10"/>
          </p:nvPr>
        </p:nvSpPr>
        <p:spPr/>
        <p:txBody>
          <a:bodyPr/>
          <a:lstStyle/>
          <a:p>
            <a:fld id="{6A8795C7-54A2-40CC-95E3-C95546C2D0C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6A8795C7-54A2-40CC-95E3-C95546C2D0C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控制器负责协调</a:t>
            </a:r>
            <a:r>
              <a:rPr lang="en-US" altLang="zh-CN">
                <a:sym typeface="+mn-ea"/>
              </a:rPr>
              <a:t>CPU</a:t>
            </a:r>
            <a:r>
              <a:rPr lang="zh-CN" altLang="en-US">
                <a:sym typeface="+mn-ea"/>
              </a:rPr>
              <a:t>、内部存储器、运算器以及外设的工作。包括取指令、分析指令。</a:t>
            </a:r>
            <a:endParaRPr lang="zh-CN" altLang="en-US"/>
          </a:p>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硬件是躯体，软件是</a:t>
            </a:r>
            <a:r>
              <a:rPr lang="zh-CN" altLang="en-US"/>
              <a:t>灵魂。</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计算机工作原理：第一步，人们通过输入设备向机器发出问题；第二步，向控制器发送中断信号；第三步，控制器告知内部存储器记录用户输入信息，并在运算器的空闲时隙前让缓存去内部存储器取回数据；第四步，运算器计算用户的问题并进行二进制计算，运算器将运算结果保存到内存中；</a:t>
            </a:r>
            <a:r>
              <a:rPr lang="zh-CN" altLang="en-US">
                <a:sym typeface="+mn-ea"/>
              </a:rPr>
              <a:t>第五步，控制器告知输出设备有信息需要输出，并让内存存储器将结果发送至输出设备；第六步，原始数据进行编码转换</a:t>
            </a:r>
            <a:r>
              <a:rPr lang="zh-CN" altLang="en-US">
                <a:sym typeface="+mn-ea"/>
              </a:rPr>
              <a:t>输出。</a:t>
            </a:r>
            <a:endParaRPr lang="zh-CN" altLang="en-US">
              <a:sym typeface="+mn-ea"/>
            </a:endParaRPr>
          </a:p>
          <a:p>
            <a:endParaRPr lang="zh-CN" altLang="en-US"/>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GPU和其他专用处理器一般用于协处理器，完成</a:t>
            </a:r>
            <a:r>
              <a:rPr lang="zh-CN" altLang="en-US">
                <a:sym typeface="+mn-ea"/>
              </a:rPr>
              <a:t>图像</a:t>
            </a:r>
            <a:r>
              <a:rPr lang="zh-CN" altLang="en-US"/>
              <a:t>加速计算。</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5" name="幻灯片图像占位符 1"/>
          <p:cNvSpPr>
            <a:spLocks noGrp="1" noRot="1"/>
          </p:cNvSpPr>
          <p:nvPr>
            <p:ph type="sldImg"/>
          </p:nvPr>
        </p:nvSpPr>
        <p:spPr/>
      </p:sp>
      <p:sp>
        <p:nvSpPr>
          <p:cNvPr id="195586" name="文本占位符 2"/>
          <p:cNvSpPr>
            <a:spLocks noGrp="1"/>
          </p:cNvSpPr>
          <p:nvPr>
            <p:ph type="body"/>
          </p:nvPr>
        </p:nvSpPr>
        <p:spPr/>
        <p:txBody>
          <a:bodyPr lIns="91440" tIns="45720" rIns="91440" bIns="45720" anchor="t"/>
          <a:p>
            <a:pPr lvl="0"/>
            <a:r>
              <a:rPr lang="zh-CN"/>
              <a:t>投资股票和投资自己是一样的，顺势而为。</a:t>
            </a:r>
            <a:endParaRPr 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半导体</a:t>
            </a:r>
            <a:r>
              <a:rPr lang="en-US" altLang="zh-CN"/>
              <a:t>IP</a:t>
            </a:r>
            <a:r>
              <a:rPr lang="zh-CN" altLang="en-US"/>
              <a:t>的概念，市场占有率：</a:t>
            </a:r>
            <a:r>
              <a:rPr lang="en-US" altLang="zh-CN"/>
              <a:t>95%</a:t>
            </a:r>
            <a:r>
              <a:rPr lang="zh-CN" altLang="en-US"/>
              <a:t>，</a:t>
            </a:r>
            <a:r>
              <a:rPr lang="en-US" altLang="zh-CN"/>
              <a:t>RISC</a:t>
            </a:r>
            <a:r>
              <a:rPr lang="zh-CN" altLang="en-US"/>
              <a:t>概念，软银，下一个巨大的科技市场</a:t>
            </a:r>
            <a:r>
              <a:rPr lang="en-US" altLang="zh-CN"/>
              <a:t>——</a:t>
            </a:r>
            <a:r>
              <a:rPr lang="zh-CN" altLang="en-US"/>
              <a:t>物联网，名称的缩写，</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大家觉得在智能时代，什么产品的更新迭代最快？手机市场？</a:t>
            </a:r>
            <a:endParaRPr lang="zh-CN" altLang="en-US"/>
          </a:p>
          <a:p>
            <a:r>
              <a:rPr lang="zh-CN" altLang="en-US"/>
              <a:t>手机的确是一个大市场，但是在</a:t>
            </a:r>
            <a:r>
              <a:rPr lang="en-US" altLang="zh-CN"/>
              <a:t>Arm</a:t>
            </a:r>
            <a:r>
              <a:rPr lang="zh-CN" altLang="en-US"/>
              <a:t>看中的是更加广泛的泛在智联网（</a:t>
            </a:r>
            <a:r>
              <a:rPr lang="en-US" altLang="zh-CN"/>
              <a:t>AIoT</a:t>
            </a:r>
            <a:r>
              <a:rPr lang="zh-CN" altLang="en-US"/>
              <a:t>）领域。</a:t>
            </a:r>
            <a:endParaRPr lang="zh-CN" altLang="en-US"/>
          </a:p>
          <a:p>
            <a:r>
              <a:rPr lang="zh-CN" altLang="en-US"/>
              <a:t>举个例子，全球</a:t>
            </a:r>
            <a:r>
              <a:rPr lang="en-US" altLang="zh-CN"/>
              <a:t>RFID</a:t>
            </a:r>
            <a:r>
              <a:rPr lang="zh-CN" altLang="en-US"/>
              <a:t>标签的出货量为</a:t>
            </a:r>
            <a:r>
              <a:rPr lang="en-US" altLang="zh-CN"/>
              <a:t>200</a:t>
            </a:r>
            <a:r>
              <a:rPr lang="zh-CN" altLang="en-US"/>
              <a:t>亿个，是手机的</a:t>
            </a:r>
            <a:r>
              <a:rPr lang="en-US" altLang="zh-CN"/>
              <a:t>10</a:t>
            </a:r>
            <a:r>
              <a:rPr lang="zh-CN" altLang="en-US"/>
              <a:t>倍以上。</a:t>
            </a:r>
            <a:endParaRPr lang="zh-CN" altLang="en-US"/>
          </a:p>
          <a:p>
            <a:r>
              <a:rPr lang="zh-CN" altLang="en-US"/>
              <a:t>预计智能标签组成的智能设备网络，占据了未来</a:t>
            </a:r>
            <a:r>
              <a:rPr lang="en-US" altLang="zh-CN"/>
              <a:t>3000</a:t>
            </a:r>
            <a:r>
              <a:rPr lang="zh-CN" altLang="en-US"/>
              <a:t>亿小目标的一半江山。</a:t>
            </a:r>
            <a:endParaRPr lang="zh-CN" altLang="en-US"/>
          </a:p>
          <a:p>
            <a:r>
              <a:rPr lang="zh-CN" altLang="en-US"/>
              <a:t>苹果在去年透露的</a:t>
            </a:r>
            <a:r>
              <a:rPr lang="en-US" altLang="zh-CN"/>
              <a:t>airTag</a:t>
            </a:r>
            <a:r>
              <a:rPr lang="zh-CN" altLang="en-US"/>
              <a:t>，是下一个大招，百亿美元的江湖。</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t>IP</a:t>
            </a:r>
            <a:r>
              <a:rPr lang="zh-CN" altLang="en-US"/>
              <a:t>实体的分类，</a:t>
            </a:r>
            <a:r>
              <a:rPr lang="en-US" altLang="zh-CN"/>
              <a:t>IP</a:t>
            </a:r>
            <a:r>
              <a:rPr lang="zh-CN" altLang="en-US"/>
              <a:t>的价值，书中自有黄金屋，书中自有颜如玉。</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世界顶级</a:t>
            </a:r>
            <a:r>
              <a:rPr lang="en-US" altLang="zh-CN"/>
              <a:t>IP</a:t>
            </a:r>
            <a:r>
              <a:rPr lang="zh-CN" altLang="en-US"/>
              <a:t>：</a:t>
            </a:r>
            <a:r>
              <a:rPr lang="en-US" altLang="zh-CN"/>
              <a:t>nature</a:t>
            </a:r>
            <a:r>
              <a:rPr lang="zh-CN" altLang="en-US"/>
              <a:t>、</a:t>
            </a:r>
            <a:r>
              <a:rPr lang="en-US" altLang="zh-CN"/>
              <a:t>sience</a:t>
            </a:r>
            <a:r>
              <a:rPr lang="zh-CN" altLang="en-US"/>
              <a:t>、</a:t>
            </a:r>
            <a:r>
              <a:rPr lang="en-US" altLang="zh-CN"/>
              <a:t>IEEE</a:t>
            </a:r>
            <a:r>
              <a:rPr lang="zh-CN" altLang="en-US"/>
              <a:t>，西电图书馆：</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IP</a:t>
            </a:r>
            <a:r>
              <a:rPr lang="zh-CN" altLang="en-US"/>
              <a:t>是产业链的最上游，控制着整个产业发展的方向，重要性比芯片设计和加工更为重要。</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5" name="幻灯片图像占位符 1"/>
          <p:cNvSpPr>
            <a:spLocks noGrp="1" noRot="1"/>
          </p:cNvSpPr>
          <p:nvPr>
            <p:ph type="sldImg"/>
          </p:nvPr>
        </p:nvSpPr>
        <p:spPr/>
      </p:sp>
      <p:sp>
        <p:nvSpPr>
          <p:cNvPr id="195586" name="文本占位符 2"/>
          <p:cNvSpPr>
            <a:spLocks noGrp="1"/>
          </p:cNvSpPr>
          <p:nvPr>
            <p:ph type="body"/>
          </p:nvPr>
        </p:nvSpPr>
        <p:spPr/>
        <p:txBody>
          <a:bodyPr lIns="91440" tIns="45720" rIns="91440" bIns="45720" anchor="t"/>
          <a:p>
            <a:pPr lvl="0"/>
            <a:r>
              <a:rPr lang="zh-CN"/>
              <a:t>物联网拓展了连接的边界，也在不断改造传统的行业。</a:t>
            </a:r>
            <a:endParaRPr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5" name="幻灯片图像占位符 1"/>
          <p:cNvSpPr>
            <a:spLocks noGrp="1" noRot="1"/>
          </p:cNvSpPr>
          <p:nvPr>
            <p:ph type="sldImg"/>
          </p:nvPr>
        </p:nvSpPr>
        <p:spPr/>
      </p:sp>
      <p:sp>
        <p:nvSpPr>
          <p:cNvPr id="195586" name="文本占位符 2"/>
          <p:cNvSpPr>
            <a:spLocks noGrp="1"/>
          </p:cNvSpPr>
          <p:nvPr>
            <p:ph type="body"/>
          </p:nvPr>
        </p:nvSpPr>
        <p:spPr/>
        <p:txBody>
          <a:bodyPr lIns="91440" tIns="45720" rIns="91440" bIns="45720" anchor="t"/>
          <a:p>
            <a:pPr lvl="0"/>
            <a:endParaRPr 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5" name="幻灯片图像占位符 1"/>
          <p:cNvSpPr>
            <a:spLocks noGrp="1" noRot="1"/>
          </p:cNvSpPr>
          <p:nvPr>
            <p:ph type="sldImg"/>
          </p:nvPr>
        </p:nvSpPr>
        <p:spPr/>
      </p:sp>
      <p:sp>
        <p:nvSpPr>
          <p:cNvPr id="195586" name="文本占位符 2"/>
          <p:cNvSpPr>
            <a:spLocks noGrp="1"/>
          </p:cNvSpPr>
          <p:nvPr>
            <p:ph type="body"/>
          </p:nvPr>
        </p:nvSpPr>
        <p:spPr/>
        <p:txBody>
          <a:bodyPr lIns="91440" tIns="45720" rIns="91440" bIns="45720" anchor="t"/>
          <a:p>
            <a:pPr lvl="0"/>
            <a:r>
              <a:rPr lang="en-US" altLang="zh-CN"/>
              <a:t>AIoT</a:t>
            </a:r>
            <a:r>
              <a:rPr lang="zh-CN" altLang="en-US"/>
              <a:t>将成为下个时代规模最大的产业，</a:t>
            </a:r>
            <a:r>
              <a:rPr lang="en-US" altLang="zh-CN"/>
              <a:t>ARM</a:t>
            </a:r>
            <a:r>
              <a:rPr lang="zh-CN" altLang="en-US"/>
              <a:t>的</a:t>
            </a:r>
            <a:r>
              <a:rPr lang="en-US" altLang="zh-CN"/>
              <a:t>3000</a:t>
            </a:r>
            <a:r>
              <a:rPr lang="zh-CN" altLang="en-US"/>
              <a:t>亿目标正是基于</a:t>
            </a:r>
            <a:r>
              <a:rPr lang="en-US" altLang="zh-CN"/>
              <a:t>AIoT</a:t>
            </a:r>
            <a:r>
              <a:rPr lang="zh-CN" altLang="en-US"/>
              <a:t>提出的雄心壮志。</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一个重要的特征就是体积向大小两级拓展。</a:t>
            </a:r>
            <a:endParaRPr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手机，在大哥大时代，真的是</a:t>
            </a:r>
            <a:r>
              <a:rPr lang="en-US" altLang="zh-CN"/>
              <a:t>phone</a:t>
            </a:r>
            <a:r>
              <a:rPr lang="zh-CN" altLang="en-US"/>
              <a:t>，但是现在变得越来越像一台计算机，可以编辑文件图片视频、可以创作、可以打游戏、可以处理一般的日常事务。</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微型计算机装上翅膀，就变成了无人机。装上脑袋胳膊腿就成为了服务机器人。</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effectLst/>
                <a:sym typeface="+mn-ea"/>
              </a:rPr>
              <a:t>物联网的概念最早在</a:t>
            </a:r>
            <a:r>
              <a:rPr lang="en-US" altLang="zh-CN" dirty="0">
                <a:effectLst/>
                <a:sym typeface="+mn-ea"/>
              </a:rPr>
              <a:t>1999</a:t>
            </a:r>
            <a:r>
              <a:rPr lang="zh-CN" altLang="en-US" dirty="0">
                <a:effectLst/>
                <a:sym typeface="+mn-ea"/>
              </a:rPr>
              <a:t>年由麻省理工学院</a:t>
            </a:r>
            <a:r>
              <a:rPr lang="en-US" altLang="zh-CN" dirty="0">
                <a:effectLst/>
                <a:sym typeface="+mn-ea"/>
              </a:rPr>
              <a:t>Auto-ID</a:t>
            </a:r>
            <a:r>
              <a:rPr lang="zh-CN" altLang="en-US" dirty="0">
                <a:effectLst/>
                <a:sym typeface="+mn-ea"/>
              </a:rPr>
              <a:t>中心的</a:t>
            </a:r>
            <a:r>
              <a:rPr lang="en-US" altLang="zh-CN" dirty="0">
                <a:effectLst/>
                <a:sym typeface="+mn-ea"/>
              </a:rPr>
              <a:t>Ashton</a:t>
            </a:r>
            <a:r>
              <a:rPr lang="zh-CN" altLang="en-US" dirty="0">
                <a:effectLst/>
                <a:sym typeface="+mn-ea"/>
              </a:rPr>
              <a:t>教授研究射频识别技术（</a:t>
            </a:r>
            <a:r>
              <a:rPr lang="en-US" altLang="zh-CN" dirty="0">
                <a:effectLst/>
                <a:sym typeface="+mn-ea"/>
              </a:rPr>
              <a:t>Radio Frequency Identification</a:t>
            </a:r>
            <a:r>
              <a:rPr lang="zh-CN" altLang="en-US" dirty="0">
                <a:effectLst/>
                <a:sym typeface="+mn-ea"/>
              </a:rPr>
              <a:t>，</a:t>
            </a:r>
            <a:r>
              <a:rPr lang="en-US" altLang="zh-CN" dirty="0">
                <a:effectLst/>
                <a:sym typeface="+mn-ea"/>
              </a:rPr>
              <a:t>RFID</a:t>
            </a:r>
            <a:r>
              <a:rPr lang="zh-CN" altLang="en-US" dirty="0">
                <a:effectLst/>
                <a:sym typeface="+mn-ea"/>
              </a:rPr>
              <a:t>）时最早提出来的。与此同时，国际电信联盟（</a:t>
            </a:r>
            <a:r>
              <a:rPr lang="en-US" altLang="zh-CN" dirty="0">
                <a:effectLst/>
                <a:sym typeface="+mn-ea"/>
              </a:rPr>
              <a:t>ITU</a:t>
            </a:r>
            <a:r>
              <a:rPr lang="zh-CN" altLang="en-US" dirty="0">
                <a:effectLst/>
                <a:sym typeface="+mn-ea"/>
              </a:rPr>
              <a:t>）发布了互联网系列报告，在</a:t>
            </a:r>
            <a:r>
              <a:rPr lang="en-US" altLang="zh-CN" dirty="0">
                <a:effectLst/>
                <a:sym typeface="+mn-ea"/>
              </a:rPr>
              <a:t>2005</a:t>
            </a:r>
            <a:r>
              <a:rPr lang="zh-CN" altLang="en-US" dirty="0">
                <a:effectLst/>
                <a:sym typeface="+mn-ea"/>
              </a:rPr>
              <a:t>年度的同名报告（</a:t>
            </a:r>
            <a:r>
              <a:rPr lang="en-US" altLang="zh-CN" dirty="0">
                <a:effectLst/>
                <a:sym typeface="+mn-ea"/>
              </a:rPr>
              <a:t>The Internet of Things</a:t>
            </a:r>
            <a:r>
              <a:rPr lang="zh-CN" altLang="en-US" dirty="0">
                <a:effectLst/>
                <a:sym typeface="+mn-ea"/>
              </a:rPr>
              <a:t>）中，从第三个维度的视角将物联网的定义为物与物的网络连接。</a:t>
            </a:r>
            <a:endParaRPr lang="en-US" altLang="zh-CN" dirty="0"/>
          </a:p>
          <a:p>
            <a:r>
              <a:rPr lang="zh-CN" altLang="en-US" sz="1200" b="0" i="0" kern="1200" dirty="0">
                <a:solidFill>
                  <a:schemeClr val="tx1"/>
                </a:solidFill>
                <a:effectLst/>
                <a:latin typeface="+mn-lt"/>
                <a:ea typeface="+mn-ea"/>
                <a:cs typeface="+mn-cs"/>
              </a:rPr>
              <a:t>这份报告现在回过头来看也是妙趣横生、价值连城。比如，在报告的第六部分通过一个故事，对</a:t>
            </a:r>
            <a:r>
              <a:rPr lang="en-US" altLang="zh-CN" sz="1200" b="0" i="0" kern="1200" dirty="0">
                <a:solidFill>
                  <a:schemeClr val="tx1"/>
                </a:solidFill>
                <a:effectLst/>
                <a:latin typeface="+mn-lt"/>
                <a:ea typeface="+mn-ea"/>
                <a:cs typeface="+mn-cs"/>
              </a:rPr>
              <a:t>2020</a:t>
            </a:r>
            <a:r>
              <a:rPr lang="zh-CN" altLang="en-US" sz="1200" b="0" i="0" kern="1200" dirty="0">
                <a:solidFill>
                  <a:schemeClr val="tx1"/>
                </a:solidFill>
                <a:effectLst/>
                <a:latin typeface="+mn-lt"/>
                <a:ea typeface="+mn-ea"/>
                <a:cs typeface="+mn-cs"/>
              </a:rPr>
              <a:t>年的科技生活进行了畅想：女主人公是一位西班牙</a:t>
            </a:r>
            <a:r>
              <a:rPr lang="en-US" altLang="zh-CN" sz="1200" b="0" i="0" kern="1200" dirty="0">
                <a:solidFill>
                  <a:schemeClr val="tx1"/>
                </a:solidFill>
                <a:effectLst/>
                <a:latin typeface="+mn-lt"/>
                <a:ea typeface="+mn-ea"/>
                <a:cs typeface="+mn-cs"/>
              </a:rPr>
              <a:t>23</a:t>
            </a:r>
            <a:r>
              <a:rPr lang="zh-CN" altLang="en-US" sz="1200" b="0" i="0" kern="1200" dirty="0">
                <a:solidFill>
                  <a:schemeClr val="tx1"/>
                </a:solidFill>
                <a:effectLst/>
                <a:latin typeface="+mn-lt"/>
                <a:ea typeface="+mn-ea"/>
                <a:cs typeface="+mn-cs"/>
              </a:rPr>
              <a:t>岁的学生，刚与男朋友吵完架的她正准备悄悄驾驶她的智能汽车前往法国阿尔卑斯山的滑雪胜地。不幸的是，射频识别传感器系统通过诊断程序告知她的汽车出现了轮胎故障报警并需要专业设备进行修复。这种设备装备着全自动机械臂，能在</a:t>
            </a:r>
            <a:r>
              <a:rPr lang="en-US" altLang="zh-CN" sz="1200" b="0" i="0" kern="1200" dirty="0">
                <a:solidFill>
                  <a:schemeClr val="tx1"/>
                </a:solidFill>
                <a:effectLst/>
                <a:latin typeface="+mn-lt"/>
                <a:ea typeface="+mn-ea"/>
                <a:cs typeface="+mn-cs"/>
              </a:rPr>
              <a:t>Rose</a:t>
            </a:r>
            <a:r>
              <a:rPr lang="zh-CN" altLang="en-US" sz="1200" b="0" i="0" kern="1200" dirty="0">
                <a:solidFill>
                  <a:schemeClr val="tx1"/>
                </a:solidFill>
                <a:effectLst/>
                <a:latin typeface="+mn-lt"/>
                <a:ea typeface="+mn-ea"/>
                <a:cs typeface="+mn-cs"/>
              </a:rPr>
              <a:t>去买一杯咖啡的瞬间内完成维修任务。另一侧的饮料机器人已经提前识别出</a:t>
            </a:r>
            <a:r>
              <a:rPr lang="en-US" altLang="zh-CN" sz="1200" b="0" i="0" kern="1200" dirty="0">
                <a:solidFill>
                  <a:schemeClr val="tx1"/>
                </a:solidFill>
                <a:effectLst/>
                <a:latin typeface="+mn-lt"/>
                <a:ea typeface="+mn-ea"/>
                <a:cs typeface="+mn-cs"/>
              </a:rPr>
              <a:t>Rose</a:t>
            </a:r>
            <a:r>
              <a:rPr lang="zh-CN" altLang="en-US" sz="1200" b="0" i="0" kern="1200" dirty="0">
                <a:solidFill>
                  <a:schemeClr val="tx1"/>
                </a:solidFill>
                <a:effectLst/>
                <a:latin typeface="+mn-lt"/>
                <a:ea typeface="+mn-ea"/>
                <a:cs typeface="+mn-cs"/>
              </a:rPr>
              <a:t>的身份，并根据她的喜好为她准备好一杯冰咖啡。与此同时，无感支付已经在</a:t>
            </a:r>
            <a:r>
              <a:rPr lang="en-US" altLang="zh-CN" sz="1200" b="0" i="0" kern="1200" dirty="0">
                <a:solidFill>
                  <a:schemeClr val="tx1"/>
                </a:solidFill>
                <a:effectLst/>
                <a:latin typeface="+mn-lt"/>
                <a:ea typeface="+mn-ea"/>
                <a:cs typeface="+mn-cs"/>
              </a:rPr>
              <a:t>Rose</a:t>
            </a:r>
            <a:r>
              <a:rPr lang="zh-CN" altLang="en-US" sz="1200" b="0" i="0" kern="1200" dirty="0">
                <a:solidFill>
                  <a:schemeClr val="tx1"/>
                </a:solidFill>
                <a:effectLst/>
                <a:latin typeface="+mn-lt"/>
                <a:ea typeface="+mn-ea"/>
                <a:cs typeface="+mn-cs"/>
              </a:rPr>
              <a:t>挥动智能穿戴手表的一瞬间完成，她接下来要做的就是取回着已经换装全新集成了</a:t>
            </a:r>
            <a:r>
              <a:rPr lang="en-US" altLang="zh-CN" sz="1200" b="0" i="0" kern="1200" dirty="0">
                <a:solidFill>
                  <a:schemeClr val="tx1"/>
                </a:solidFill>
                <a:effectLst/>
                <a:latin typeface="+mn-lt"/>
                <a:ea typeface="+mn-ea"/>
                <a:cs typeface="+mn-cs"/>
              </a:rPr>
              <a:t>RFID</a:t>
            </a:r>
            <a:r>
              <a:rPr lang="zh-CN" altLang="en-US" sz="1200" b="0" i="0" kern="1200" dirty="0">
                <a:solidFill>
                  <a:schemeClr val="tx1"/>
                </a:solidFill>
                <a:effectLst/>
                <a:latin typeface="+mn-lt"/>
                <a:ea typeface="+mn-ea"/>
                <a:cs typeface="+mn-cs"/>
              </a:rPr>
              <a:t>标签轮胎的汽车。</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明年正好是</a:t>
            </a:r>
            <a:r>
              <a:rPr lang="en-US" altLang="zh-CN" sz="1200" b="0" i="0" kern="1200" dirty="0">
                <a:solidFill>
                  <a:schemeClr val="tx1"/>
                </a:solidFill>
                <a:effectLst/>
                <a:latin typeface="+mn-lt"/>
                <a:ea typeface="+mn-ea"/>
                <a:cs typeface="+mn-cs"/>
              </a:rPr>
              <a:t>2020</a:t>
            </a:r>
            <a:r>
              <a:rPr lang="zh-CN" altLang="en-US" sz="1200" b="0" i="0" kern="1200" dirty="0">
                <a:solidFill>
                  <a:schemeClr val="tx1"/>
                </a:solidFill>
                <a:effectLst/>
                <a:latin typeface="+mn-lt"/>
                <a:ea typeface="+mn-ea"/>
                <a:cs typeface="+mn-cs"/>
              </a:rPr>
              <a:t>年，对于接下来发生的事情，是否和当时脑洞大开的猜想大相径庭呢，感兴趣的筒子门请点赞留言，并在公众号后台发送信息“</a:t>
            </a:r>
            <a:r>
              <a:rPr lang="en-US" altLang="zh-CN" sz="1200" b="0" i="0" kern="1200" dirty="0">
                <a:solidFill>
                  <a:schemeClr val="tx1"/>
                </a:solidFill>
                <a:effectLst/>
                <a:latin typeface="+mn-lt"/>
                <a:ea typeface="+mn-ea"/>
                <a:cs typeface="+mn-cs"/>
              </a:rPr>
              <a:t>Report”</a:t>
            </a:r>
            <a:r>
              <a:rPr lang="zh-CN" altLang="en-US" sz="1200" b="0" i="0" kern="1200" dirty="0">
                <a:solidFill>
                  <a:schemeClr val="tx1"/>
                </a:solidFill>
                <a:effectLst/>
                <a:latin typeface="+mn-lt"/>
                <a:ea typeface="+mn-ea"/>
                <a:cs typeface="+mn-cs"/>
              </a:rPr>
              <a:t>获取该报告原版文件，或者发送信息“故事”揭晓完整的故事情节。。</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2005</a:t>
            </a:r>
            <a:r>
              <a:rPr lang="zh-CN" altLang="en-US" sz="1200" b="0" i="0" kern="1200" dirty="0">
                <a:solidFill>
                  <a:schemeClr val="tx1"/>
                </a:solidFill>
                <a:effectLst/>
                <a:latin typeface="+mn-lt"/>
                <a:ea typeface="+mn-ea"/>
                <a:cs typeface="+mn-cs"/>
              </a:rPr>
              <a:t>年的猜想到如今就很快就要成为现实。感叹</a:t>
            </a:r>
            <a:r>
              <a:rPr lang="en-US" altLang="zh-CN" sz="1200" b="0" i="0" kern="1200" dirty="0">
                <a:solidFill>
                  <a:schemeClr val="tx1"/>
                </a:solidFill>
                <a:effectLst/>
                <a:latin typeface="+mn-lt"/>
                <a:ea typeface="+mn-ea"/>
                <a:cs typeface="+mn-cs"/>
              </a:rPr>
              <a:t>14</a:t>
            </a:r>
            <a:r>
              <a:rPr lang="zh-CN" altLang="en-US" sz="1200" b="0" i="0" kern="1200" dirty="0">
                <a:solidFill>
                  <a:schemeClr val="tx1"/>
                </a:solidFill>
                <a:effectLst/>
                <a:latin typeface="+mn-lt"/>
                <a:ea typeface="+mn-ea"/>
                <a:cs typeface="+mn-cs"/>
              </a:rPr>
              <a:t>年弹指一挥间，几多欢喜几多愁，移动互联网的高潮已经褪去，物联网的时代已经霸气地来临。面对这个新时代给与我们的际遇，“万物互联的未来生活”将在接下来的时间内，带你发现身边的物联网黑科技、介绍物联网技术前沿科学研究、提供原创物联网技术学习资源、把握物联网科技发展趋势，在这里一同成长为未来精彩生活的创造者。</a:t>
            </a:r>
            <a:endParaRPr lang="zh-CN" altLang="en-US" sz="1200" b="0" i="0" kern="1200" dirty="0">
              <a:solidFill>
                <a:schemeClr val="tx1"/>
              </a:solidFill>
              <a:effectLst/>
              <a:latin typeface="+mn-lt"/>
              <a:ea typeface="+mn-ea"/>
              <a:cs typeface="+mn-cs"/>
            </a:endParaRPr>
          </a:p>
          <a:p>
            <a:endParaRPr lang="en-US" altLang="zh-CN" dirty="0"/>
          </a:p>
        </p:txBody>
      </p:sp>
      <p:sp>
        <p:nvSpPr>
          <p:cNvPr id="4" name="灯片编号占位符 3"/>
          <p:cNvSpPr>
            <a:spLocks noGrp="1"/>
          </p:cNvSpPr>
          <p:nvPr>
            <p:ph type="sldNum" sz="quarter" idx="10"/>
          </p:nvPr>
        </p:nvSpPr>
        <p:spPr/>
        <p:txBody>
          <a:bodyPr/>
          <a:lstStyle/>
          <a:p>
            <a:fld id="{6A8795C7-54A2-40CC-95E3-C95546C2D0C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0" Type="http://schemas.openxmlformats.org/officeDocument/2006/relationships/tags" Target="../tags/tag41.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2" Type="http://schemas.openxmlformats.org/officeDocument/2006/relationships/tags" Target="../tags/tag52.xml"/><Relationship Id="rId11" Type="http://schemas.openxmlformats.org/officeDocument/2006/relationships/tags" Target="../tags/tag51.xml"/><Relationship Id="rId10" Type="http://schemas.openxmlformats.org/officeDocument/2006/relationships/tags" Target="../tags/tag50.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0" Type="http://schemas.openxmlformats.org/officeDocument/2006/relationships/tags" Target="../tags/tag68.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0" Type="http://schemas.openxmlformats.org/officeDocument/2006/relationships/tags" Target="../tags/tag77.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1" Type="http://schemas.openxmlformats.org/officeDocument/2006/relationships/tags" Target="../tags/tag94.xml"/><Relationship Id="rId10" Type="http://schemas.openxmlformats.org/officeDocument/2006/relationships/tags" Target="../tags/tag93.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1" Type="http://schemas.openxmlformats.org/officeDocument/2006/relationships/tags" Target="../tags/tag111.xml"/><Relationship Id="rId10" Type="http://schemas.openxmlformats.org/officeDocument/2006/relationships/tags" Target="../tags/tag110.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19.xml"/><Relationship Id="rId8" Type="http://schemas.openxmlformats.org/officeDocument/2006/relationships/tags" Target="../tags/tag118.xml"/><Relationship Id="rId7" Type="http://schemas.openxmlformats.org/officeDocument/2006/relationships/tags" Target="../tags/tag117.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2" Type="http://schemas.openxmlformats.org/officeDocument/2006/relationships/tags" Target="../tags/tag122.xml"/><Relationship Id="rId11" Type="http://schemas.openxmlformats.org/officeDocument/2006/relationships/tags" Target="../tags/tag121.xml"/><Relationship Id="rId10" Type="http://schemas.openxmlformats.org/officeDocument/2006/relationships/tags" Target="../tags/tag120.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30.xml"/><Relationship Id="rId8" Type="http://schemas.openxmlformats.org/officeDocument/2006/relationships/tags" Target="../tags/tag129.xml"/><Relationship Id="rId7" Type="http://schemas.openxmlformats.org/officeDocument/2006/relationships/tags" Target="../tags/tag128.x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tags" Target="../tags/tag123.xml"/><Relationship Id="rId11" Type="http://schemas.openxmlformats.org/officeDocument/2006/relationships/tags" Target="../tags/tag132.xml"/><Relationship Id="rId10" Type="http://schemas.openxmlformats.org/officeDocument/2006/relationships/tags" Target="../tags/tag131.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40.xml"/><Relationship Id="rId8" Type="http://schemas.openxmlformats.org/officeDocument/2006/relationships/tags" Target="../tags/tag139.xml"/><Relationship Id="rId7" Type="http://schemas.openxmlformats.org/officeDocument/2006/relationships/tags" Target="../tags/tag138.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 Id="rId3" Type="http://schemas.openxmlformats.org/officeDocument/2006/relationships/tags" Target="../tags/tag134.xml"/><Relationship Id="rId2" Type="http://schemas.openxmlformats.org/officeDocument/2006/relationships/tags" Target="../tags/tag133.xml"/><Relationship Id="rId11" Type="http://schemas.openxmlformats.org/officeDocument/2006/relationships/tags" Target="../tags/tag142.xml"/><Relationship Id="rId10" Type="http://schemas.openxmlformats.org/officeDocument/2006/relationships/tags" Target="../tags/tag141.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50.xml"/><Relationship Id="rId8" Type="http://schemas.openxmlformats.org/officeDocument/2006/relationships/tags" Target="../tags/tag149.xml"/><Relationship Id="rId7" Type="http://schemas.openxmlformats.org/officeDocument/2006/relationships/tags" Target="../tags/tag148.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3" Type="http://schemas.openxmlformats.org/officeDocument/2006/relationships/tags" Target="../tags/tag154.xml"/><Relationship Id="rId12" Type="http://schemas.openxmlformats.org/officeDocument/2006/relationships/tags" Target="../tags/tag153.xml"/><Relationship Id="rId11" Type="http://schemas.openxmlformats.org/officeDocument/2006/relationships/tags" Target="../tags/tag152.xml"/><Relationship Id="rId10" Type="http://schemas.openxmlformats.org/officeDocument/2006/relationships/tags" Target="../tags/tag151.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62.xml"/><Relationship Id="rId8" Type="http://schemas.openxmlformats.org/officeDocument/2006/relationships/tags" Target="../tags/tag161.xml"/><Relationship Id="rId7" Type="http://schemas.openxmlformats.org/officeDocument/2006/relationships/tags" Target="../tags/tag160.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1" Type="http://schemas.openxmlformats.org/officeDocument/2006/relationships/tags" Target="../tags/tag164.xml"/><Relationship Id="rId10" Type="http://schemas.openxmlformats.org/officeDocument/2006/relationships/tags" Target="../tags/tag163.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177.xml"/><Relationship Id="rId8" Type="http://schemas.openxmlformats.org/officeDocument/2006/relationships/tags" Target="../tags/tag176.xml"/><Relationship Id="rId7" Type="http://schemas.openxmlformats.org/officeDocument/2006/relationships/tags" Target="../tags/tag175.xml"/><Relationship Id="rId6" Type="http://schemas.openxmlformats.org/officeDocument/2006/relationships/tags" Target="../tags/tag174.xml"/><Relationship Id="rId5" Type="http://schemas.openxmlformats.org/officeDocument/2006/relationships/tags" Target="../tags/tag173.xml"/><Relationship Id="rId4" Type="http://schemas.openxmlformats.org/officeDocument/2006/relationships/tags" Target="../tags/tag172.xml"/><Relationship Id="rId3" Type="http://schemas.openxmlformats.org/officeDocument/2006/relationships/image" Target="../media/image1.jpeg"/><Relationship Id="rId2" Type="http://schemas.openxmlformats.org/officeDocument/2006/relationships/tags" Target="../tags/tag171.xml"/><Relationship Id="rId11" Type="http://schemas.openxmlformats.org/officeDocument/2006/relationships/tags" Target="../tags/tag179.xml"/><Relationship Id="rId10" Type="http://schemas.openxmlformats.org/officeDocument/2006/relationships/tags" Target="../tags/tag178.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185.xml"/><Relationship Id="rId7" Type="http://schemas.openxmlformats.org/officeDocument/2006/relationships/tags" Target="../tags/tag184.xml"/><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tags" Target="../tags/tag181.xml"/><Relationship Id="rId3" Type="http://schemas.openxmlformats.org/officeDocument/2006/relationships/image" Target="../media/image2.png"/><Relationship Id="rId2" Type="http://schemas.openxmlformats.org/officeDocument/2006/relationships/tags" Target="../tags/tag180.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3.png"/><Relationship Id="rId7" Type="http://schemas.openxmlformats.org/officeDocument/2006/relationships/tags" Target="../tags/tag191.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198.xml"/><Relationship Id="rId8" Type="http://schemas.openxmlformats.org/officeDocument/2006/relationships/tags" Target="../tags/tag197.xml"/><Relationship Id="rId7" Type="http://schemas.openxmlformats.org/officeDocument/2006/relationships/tags" Target="../tags/tag196.xml"/><Relationship Id="rId6" Type="http://schemas.openxmlformats.org/officeDocument/2006/relationships/tags" Target="../tags/tag195.xml"/><Relationship Id="rId5" Type="http://schemas.openxmlformats.org/officeDocument/2006/relationships/tags" Target="../tags/tag194.xml"/><Relationship Id="rId4" Type="http://schemas.openxmlformats.org/officeDocument/2006/relationships/tags" Target="../tags/tag193.xml"/><Relationship Id="rId3" Type="http://schemas.openxmlformats.org/officeDocument/2006/relationships/image" Target="../media/image2.png"/><Relationship Id="rId2" Type="http://schemas.openxmlformats.org/officeDocument/2006/relationships/tags" Target="../tags/tag192.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205.xml"/><Relationship Id="rId8" Type="http://schemas.openxmlformats.org/officeDocument/2006/relationships/tags" Target="../tags/tag204.xml"/><Relationship Id="rId7" Type="http://schemas.openxmlformats.org/officeDocument/2006/relationships/tags" Target="../tags/tag203.xml"/><Relationship Id="rId6" Type="http://schemas.openxmlformats.org/officeDocument/2006/relationships/tags" Target="../tags/tag202.xml"/><Relationship Id="rId5" Type="http://schemas.openxmlformats.org/officeDocument/2006/relationships/tags" Target="../tags/tag201.xml"/><Relationship Id="rId4" Type="http://schemas.openxmlformats.org/officeDocument/2006/relationships/tags" Target="../tags/tag200.xml"/><Relationship Id="rId3" Type="http://schemas.openxmlformats.org/officeDocument/2006/relationships/image" Target="../media/image2.png"/><Relationship Id="rId2" Type="http://schemas.openxmlformats.org/officeDocument/2006/relationships/tags" Target="../tags/tag199.xml"/><Relationship Id="rId11" Type="http://schemas.openxmlformats.org/officeDocument/2006/relationships/tags" Target="../tags/tag207.xml"/><Relationship Id="rId10" Type="http://schemas.openxmlformats.org/officeDocument/2006/relationships/tags" Target="../tags/tag206.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7" Type="http://schemas.openxmlformats.org/officeDocument/2006/relationships/tags" Target="../tags/tag212.xml"/><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tags" Target="../tags/tag209.xml"/><Relationship Id="rId3" Type="http://schemas.openxmlformats.org/officeDocument/2006/relationships/image" Target="../media/image4.png"/><Relationship Id="rId2" Type="http://schemas.openxmlformats.org/officeDocument/2006/relationships/tags" Target="../tags/tag208.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4" Type="http://schemas.openxmlformats.org/officeDocument/2006/relationships/tags" Target="../tags/tag215.xml"/><Relationship Id="rId3" Type="http://schemas.openxmlformats.org/officeDocument/2006/relationships/tags" Target="../tags/tag214.xml"/><Relationship Id="rId2" Type="http://schemas.openxmlformats.org/officeDocument/2006/relationships/tags" Target="../tags/tag213.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222.xml"/><Relationship Id="rId8" Type="http://schemas.openxmlformats.org/officeDocument/2006/relationships/tags" Target="../tags/tag221.xml"/><Relationship Id="rId7" Type="http://schemas.openxmlformats.org/officeDocument/2006/relationships/tags" Target="../tags/tag220.xml"/><Relationship Id="rId6" Type="http://schemas.openxmlformats.org/officeDocument/2006/relationships/tags" Target="../tags/tag219.xml"/><Relationship Id="rId5" Type="http://schemas.openxmlformats.org/officeDocument/2006/relationships/tags" Target="../tags/tag218.xml"/><Relationship Id="rId4" Type="http://schemas.openxmlformats.org/officeDocument/2006/relationships/tags" Target="../tags/tag217.xml"/><Relationship Id="rId3" Type="http://schemas.openxmlformats.org/officeDocument/2006/relationships/image" Target="../media/image2.png"/><Relationship Id="rId2" Type="http://schemas.openxmlformats.org/officeDocument/2006/relationships/tags" Target="../tags/tag216.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229.xml"/><Relationship Id="rId8" Type="http://schemas.openxmlformats.org/officeDocument/2006/relationships/tags" Target="../tags/tag228.xml"/><Relationship Id="rId7" Type="http://schemas.openxmlformats.org/officeDocument/2006/relationships/tags" Target="../tags/tag227.xml"/><Relationship Id="rId6" Type="http://schemas.openxmlformats.org/officeDocument/2006/relationships/tags" Target="../tags/tag226.xml"/><Relationship Id="rId5" Type="http://schemas.openxmlformats.org/officeDocument/2006/relationships/image" Target="../media/image2.png"/><Relationship Id="rId4" Type="http://schemas.openxmlformats.org/officeDocument/2006/relationships/tags" Target="../tags/tag225.xml"/><Relationship Id="rId3" Type="http://schemas.openxmlformats.org/officeDocument/2006/relationships/tags" Target="../tags/tag224.xml"/><Relationship Id="rId2" Type="http://schemas.openxmlformats.org/officeDocument/2006/relationships/tags" Target="../tags/tag223.xml"/><Relationship Id="rId10" Type="http://schemas.openxmlformats.org/officeDocument/2006/relationships/tags" Target="../tags/tag230.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237.xml"/><Relationship Id="rId8" Type="http://schemas.openxmlformats.org/officeDocument/2006/relationships/tags" Target="../tags/tag236.xml"/><Relationship Id="rId7" Type="http://schemas.openxmlformats.org/officeDocument/2006/relationships/tags" Target="../tags/tag235.xml"/><Relationship Id="rId6" Type="http://schemas.openxmlformats.org/officeDocument/2006/relationships/tags" Target="../tags/tag234.xml"/><Relationship Id="rId5" Type="http://schemas.openxmlformats.org/officeDocument/2006/relationships/image" Target="../media/image2.png"/><Relationship Id="rId4" Type="http://schemas.openxmlformats.org/officeDocument/2006/relationships/tags" Target="../tags/tag233.xml"/><Relationship Id="rId3" Type="http://schemas.openxmlformats.org/officeDocument/2006/relationships/tags" Target="../tags/tag232.xml"/><Relationship Id="rId2" Type="http://schemas.openxmlformats.org/officeDocument/2006/relationships/tags" Target="../tags/tag231.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244.xml"/><Relationship Id="rId8" Type="http://schemas.openxmlformats.org/officeDocument/2006/relationships/tags" Target="../tags/tag243.xml"/><Relationship Id="rId7" Type="http://schemas.openxmlformats.org/officeDocument/2006/relationships/tags" Target="../tags/tag242.xml"/><Relationship Id="rId6" Type="http://schemas.openxmlformats.org/officeDocument/2006/relationships/tags" Target="../tags/tag241.xml"/><Relationship Id="rId5" Type="http://schemas.openxmlformats.org/officeDocument/2006/relationships/tags" Target="../tags/tag240.xml"/><Relationship Id="rId4" Type="http://schemas.openxmlformats.org/officeDocument/2006/relationships/tags" Target="../tags/tag239.xml"/><Relationship Id="rId3" Type="http://schemas.openxmlformats.org/officeDocument/2006/relationships/tags" Target="../tags/tag238.xml"/><Relationship Id="rId2" Type="http://schemas.openxmlformats.org/officeDocument/2006/relationships/image" Target="../media/image5.jpeg"/><Relationship Id="rId10" Type="http://schemas.openxmlformats.org/officeDocument/2006/relationships/tags" Target="../tags/tag245.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7" Type="http://schemas.openxmlformats.org/officeDocument/2006/relationships/tags" Target="../tags/tag250.xml"/><Relationship Id="rId6" Type="http://schemas.openxmlformats.org/officeDocument/2006/relationships/tags" Target="../tags/tag249.xml"/><Relationship Id="rId5" Type="http://schemas.openxmlformats.org/officeDocument/2006/relationships/tags" Target="../tags/tag248.xml"/><Relationship Id="rId4" Type="http://schemas.openxmlformats.org/officeDocument/2006/relationships/tags" Target="../tags/tag247.xml"/><Relationship Id="rId3" Type="http://schemas.openxmlformats.org/officeDocument/2006/relationships/image" Target="../media/image2.png"/><Relationship Id="rId2" Type="http://schemas.openxmlformats.org/officeDocument/2006/relationships/tags" Target="../tags/tag246.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257.xml"/><Relationship Id="rId8" Type="http://schemas.openxmlformats.org/officeDocument/2006/relationships/tags" Target="../tags/tag256.xml"/><Relationship Id="rId7" Type="http://schemas.openxmlformats.org/officeDocument/2006/relationships/tags" Target="../tags/tag255.xml"/><Relationship Id="rId6" Type="http://schemas.openxmlformats.org/officeDocument/2006/relationships/tags" Target="../tags/tag254.xml"/><Relationship Id="rId5" Type="http://schemas.openxmlformats.org/officeDocument/2006/relationships/tags" Target="../tags/tag253.xml"/><Relationship Id="rId4" Type="http://schemas.openxmlformats.org/officeDocument/2006/relationships/image" Target="../media/image2.png"/><Relationship Id="rId3" Type="http://schemas.openxmlformats.org/officeDocument/2006/relationships/tags" Target="../tags/tag252.xml"/><Relationship Id="rId2" Type="http://schemas.openxmlformats.org/officeDocument/2006/relationships/tags" Target="../tags/tag251.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264.xml"/><Relationship Id="rId8" Type="http://schemas.openxmlformats.org/officeDocument/2006/relationships/tags" Target="../tags/tag263.xml"/><Relationship Id="rId7" Type="http://schemas.openxmlformats.org/officeDocument/2006/relationships/tags" Target="../tags/tag262.xml"/><Relationship Id="rId6" Type="http://schemas.openxmlformats.org/officeDocument/2006/relationships/tags" Target="../tags/tag261.xml"/><Relationship Id="rId5" Type="http://schemas.openxmlformats.org/officeDocument/2006/relationships/tags" Target="../tags/tag260.xml"/><Relationship Id="rId4" Type="http://schemas.openxmlformats.org/officeDocument/2006/relationships/image" Target="../media/image2.png"/><Relationship Id="rId3" Type="http://schemas.openxmlformats.org/officeDocument/2006/relationships/tags" Target="../tags/tag259.xml"/><Relationship Id="rId2" Type="http://schemas.openxmlformats.org/officeDocument/2006/relationships/tags" Target="../tags/tag258.xml"/><Relationship Id="rId10" Type="http://schemas.openxmlformats.org/officeDocument/2006/relationships/tags" Target="../tags/tag265.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272.xml"/><Relationship Id="rId8" Type="http://schemas.openxmlformats.org/officeDocument/2006/relationships/tags" Target="../tags/tag271.xml"/><Relationship Id="rId7" Type="http://schemas.openxmlformats.org/officeDocument/2006/relationships/tags" Target="../tags/tag270.xml"/><Relationship Id="rId6" Type="http://schemas.openxmlformats.org/officeDocument/2006/relationships/tags" Target="../tags/tag269.xml"/><Relationship Id="rId5" Type="http://schemas.openxmlformats.org/officeDocument/2006/relationships/tags" Target="../tags/tag268.xml"/><Relationship Id="rId4" Type="http://schemas.openxmlformats.org/officeDocument/2006/relationships/tags" Target="../tags/tag267.xml"/><Relationship Id="rId3" Type="http://schemas.openxmlformats.org/officeDocument/2006/relationships/image" Target="../media/image2.png"/><Relationship Id="rId2" Type="http://schemas.openxmlformats.org/officeDocument/2006/relationships/tags" Target="../tags/tag266.xml"/><Relationship Id="rId10" Type="http://schemas.openxmlformats.org/officeDocument/2006/relationships/tags" Target="../tags/tag273.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280.xml"/><Relationship Id="rId8" Type="http://schemas.openxmlformats.org/officeDocument/2006/relationships/tags" Target="../tags/tag279.xml"/><Relationship Id="rId7" Type="http://schemas.openxmlformats.org/officeDocument/2006/relationships/tags" Target="../tags/tag278.xml"/><Relationship Id="rId6" Type="http://schemas.openxmlformats.org/officeDocument/2006/relationships/tags" Target="../tags/tag277.xml"/><Relationship Id="rId5" Type="http://schemas.openxmlformats.org/officeDocument/2006/relationships/tags" Target="../tags/tag276.xml"/><Relationship Id="rId4" Type="http://schemas.openxmlformats.org/officeDocument/2006/relationships/tags" Target="../tags/tag275.xml"/><Relationship Id="rId3" Type="http://schemas.openxmlformats.org/officeDocument/2006/relationships/image" Target="../media/image2.png"/><Relationship Id="rId2" Type="http://schemas.openxmlformats.org/officeDocument/2006/relationships/tags" Target="../tags/tag274.xml"/><Relationship Id="rId10" Type="http://schemas.openxmlformats.org/officeDocument/2006/relationships/tags" Target="../tags/tag281.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288.xml"/><Relationship Id="rId8" Type="http://schemas.openxmlformats.org/officeDocument/2006/relationships/tags" Target="../tags/tag287.xml"/><Relationship Id="rId7" Type="http://schemas.openxmlformats.org/officeDocument/2006/relationships/tags" Target="../tags/tag286.xml"/><Relationship Id="rId6" Type="http://schemas.openxmlformats.org/officeDocument/2006/relationships/tags" Target="../tags/tag285.xml"/><Relationship Id="rId5" Type="http://schemas.openxmlformats.org/officeDocument/2006/relationships/tags" Target="../tags/tag284.xml"/><Relationship Id="rId4" Type="http://schemas.openxmlformats.org/officeDocument/2006/relationships/tags" Target="../tags/tag283.xml"/><Relationship Id="rId3" Type="http://schemas.openxmlformats.org/officeDocument/2006/relationships/image" Target="../media/image2.png"/><Relationship Id="rId2" Type="http://schemas.openxmlformats.org/officeDocument/2006/relationships/tags" Target="../tags/tag282.xml"/><Relationship Id="rId12" Type="http://schemas.openxmlformats.org/officeDocument/2006/relationships/tags" Target="../tags/tag291.xml"/><Relationship Id="rId11" Type="http://schemas.openxmlformats.org/officeDocument/2006/relationships/tags" Target="../tags/tag290.xml"/><Relationship Id="rId10" Type="http://schemas.openxmlformats.org/officeDocument/2006/relationships/tags" Target="../tags/tag289.xm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8" Type="http://schemas.openxmlformats.org/officeDocument/2006/relationships/tags" Target="../tags/tag297.xml"/><Relationship Id="rId7" Type="http://schemas.openxmlformats.org/officeDocument/2006/relationships/tags" Target="../tags/tag296.xml"/><Relationship Id="rId6" Type="http://schemas.openxmlformats.org/officeDocument/2006/relationships/tags" Target="../tags/tag295.xml"/><Relationship Id="rId5" Type="http://schemas.openxmlformats.org/officeDocument/2006/relationships/tags" Target="../tags/tag294.xml"/><Relationship Id="rId4" Type="http://schemas.openxmlformats.org/officeDocument/2006/relationships/tags" Target="../tags/tag293.xml"/><Relationship Id="rId3" Type="http://schemas.openxmlformats.org/officeDocument/2006/relationships/tags" Target="../tags/tag292.xml"/><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sp>
        <p:nvSpPr>
          <p:cNvPr id="25" name="任意多边形: 形状 24"/>
          <p:cNvSpPr/>
          <p:nvPr userDrawn="1">
            <p:custDataLst>
              <p:tags r:id="rId2"/>
            </p:custDataLst>
          </p:nvPr>
        </p:nvSpPr>
        <p:spPr>
          <a:xfrm rot="3070109">
            <a:off x="-1173550" y="1095883"/>
            <a:ext cx="4042775" cy="1618860"/>
          </a:xfrm>
          <a:custGeom>
            <a:avLst/>
            <a:gdLst>
              <a:gd name="connsiteX0" fmla="*/ 217923 w 4042775"/>
              <a:gd name="connsiteY0" fmla="*/ 0 h 1618860"/>
              <a:gd name="connsiteX1" fmla="*/ 3233345 w 4042775"/>
              <a:gd name="connsiteY1" fmla="*/ 0 h 1618860"/>
              <a:gd name="connsiteX2" fmla="*/ 4042775 w 4042775"/>
              <a:gd name="connsiteY2" fmla="*/ 809430 h 1618860"/>
              <a:gd name="connsiteX3" fmla="*/ 3233345 w 4042775"/>
              <a:gd name="connsiteY3" fmla="*/ 1618860 h 1618860"/>
              <a:gd name="connsiteX4" fmla="*/ 1674839 w 4042775"/>
              <a:gd name="connsiteY4" fmla="*/ 1618860 h 1618860"/>
              <a:gd name="connsiteX5" fmla="*/ 0 w 4042775"/>
              <a:gd name="connsiteY5" fmla="*/ 270737 h 161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2775" h="1618860">
                <a:moveTo>
                  <a:pt x="217923" y="0"/>
                </a:moveTo>
                <a:lnTo>
                  <a:pt x="3233345" y="0"/>
                </a:lnTo>
                <a:cubicBezTo>
                  <a:pt x="3680381" y="0"/>
                  <a:pt x="4042775" y="362394"/>
                  <a:pt x="4042775" y="809430"/>
                </a:cubicBezTo>
                <a:cubicBezTo>
                  <a:pt x="4042775" y="1256466"/>
                  <a:pt x="3680381" y="1618860"/>
                  <a:pt x="3233345" y="1618860"/>
                </a:cubicBezTo>
                <a:lnTo>
                  <a:pt x="1674839" y="1618860"/>
                </a:lnTo>
                <a:lnTo>
                  <a:pt x="0" y="270737"/>
                </a:lnTo>
                <a:close/>
              </a:path>
            </a:pathLst>
          </a:custGeom>
          <a:solidFill>
            <a:schemeClr val="accent1">
              <a:lumMod val="7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7" name="任意多边形: 形状 6"/>
          <p:cNvSpPr/>
          <p:nvPr userDrawn="1">
            <p:custDataLst>
              <p:tags r:id="rId3"/>
            </p:custDataLst>
          </p:nvPr>
        </p:nvSpPr>
        <p:spPr>
          <a:xfrm rot="3070109">
            <a:off x="9253576" y="4078185"/>
            <a:ext cx="4151613" cy="1618860"/>
          </a:xfrm>
          <a:custGeom>
            <a:avLst/>
            <a:gdLst>
              <a:gd name="connsiteX0" fmla="*/ 197382 w 4151613"/>
              <a:gd name="connsiteY0" fmla="*/ 279718 h 1618860"/>
              <a:gd name="connsiteX1" fmla="*/ 809430 w 4151613"/>
              <a:gd name="connsiteY1" fmla="*/ 0 h 1618860"/>
              <a:gd name="connsiteX2" fmla="*/ 2445928 w 4151613"/>
              <a:gd name="connsiteY2" fmla="*/ 0 h 1618860"/>
              <a:gd name="connsiteX3" fmla="*/ 4151613 w 4151613"/>
              <a:gd name="connsiteY3" fmla="*/ 1372951 h 1618860"/>
              <a:gd name="connsiteX4" fmla="*/ 3953674 w 4151613"/>
              <a:gd name="connsiteY4" fmla="*/ 1618860 h 1618860"/>
              <a:gd name="connsiteX5" fmla="*/ 809430 w 4151613"/>
              <a:gd name="connsiteY5" fmla="*/ 1618860 h 1618860"/>
              <a:gd name="connsiteX6" fmla="*/ 0 w 4151613"/>
              <a:gd name="connsiteY6" fmla="*/ 809431 h 1618860"/>
              <a:gd name="connsiteX7" fmla="*/ 138238 w 4151613"/>
              <a:gd name="connsiteY7" fmla="*/ 356870 h 1618860"/>
              <a:gd name="connsiteX8" fmla="*/ 197382 w 4151613"/>
              <a:gd name="connsiteY8" fmla="*/ 279718 h 161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1613" h="1618860">
                <a:moveTo>
                  <a:pt x="197382" y="279718"/>
                </a:moveTo>
                <a:cubicBezTo>
                  <a:pt x="345798" y="108383"/>
                  <a:pt x="564957" y="0"/>
                  <a:pt x="809430" y="0"/>
                </a:cubicBezTo>
                <a:lnTo>
                  <a:pt x="2445928" y="0"/>
                </a:lnTo>
                <a:lnTo>
                  <a:pt x="4151613" y="1372951"/>
                </a:lnTo>
                <a:lnTo>
                  <a:pt x="3953674" y="1618860"/>
                </a:lnTo>
                <a:lnTo>
                  <a:pt x="809430" y="1618860"/>
                </a:lnTo>
                <a:cubicBezTo>
                  <a:pt x="362394" y="1618860"/>
                  <a:pt x="0" y="1256466"/>
                  <a:pt x="0" y="809431"/>
                </a:cubicBezTo>
                <a:cubicBezTo>
                  <a:pt x="0" y="641792"/>
                  <a:pt x="50962" y="486056"/>
                  <a:pt x="138238" y="356870"/>
                </a:cubicBezTo>
                <a:cubicBezTo>
                  <a:pt x="156421" y="329956"/>
                  <a:pt x="176179" y="304195"/>
                  <a:pt x="197382" y="279718"/>
                </a:cubicBezTo>
                <a:close/>
              </a:path>
            </a:pathLst>
          </a:custGeom>
          <a:solidFill>
            <a:schemeClr val="accent1">
              <a:lumMod val="7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8" name="任意多边形: 形状 7"/>
          <p:cNvSpPr/>
          <p:nvPr userDrawn="1">
            <p:custDataLst>
              <p:tags r:id="rId4"/>
            </p:custDataLst>
          </p:nvPr>
        </p:nvSpPr>
        <p:spPr>
          <a:xfrm rot="3070109">
            <a:off x="9314616" y="5781724"/>
            <a:ext cx="2330574" cy="903694"/>
          </a:xfrm>
          <a:custGeom>
            <a:avLst/>
            <a:gdLst>
              <a:gd name="connsiteX0" fmla="*/ 77169 w 2330574"/>
              <a:gd name="connsiteY0" fmla="*/ 199214 h 903694"/>
              <a:gd name="connsiteX1" fmla="*/ 451847 w 2330574"/>
              <a:gd name="connsiteY1" fmla="*/ 0 h 903694"/>
              <a:gd name="connsiteX2" fmla="*/ 2330574 w 2330574"/>
              <a:gd name="connsiteY2" fmla="*/ 0 h 903694"/>
              <a:gd name="connsiteX3" fmla="*/ 1603167 w 2330574"/>
              <a:gd name="connsiteY3" fmla="*/ 903694 h 903694"/>
              <a:gd name="connsiteX4" fmla="*/ 451847 w 2330574"/>
              <a:gd name="connsiteY4" fmla="*/ 903693 h 903694"/>
              <a:gd name="connsiteX5" fmla="*/ 0 w 2330574"/>
              <a:gd name="connsiteY5" fmla="*/ 451846 h 903694"/>
              <a:gd name="connsiteX6" fmla="*/ 0 w 2330574"/>
              <a:gd name="connsiteY6" fmla="*/ 451847 h 903694"/>
              <a:gd name="connsiteX7" fmla="*/ 77169 w 2330574"/>
              <a:gd name="connsiteY7" fmla="*/ 199214 h 9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574" h="903694">
                <a:moveTo>
                  <a:pt x="77169" y="199214"/>
                </a:moveTo>
                <a:cubicBezTo>
                  <a:pt x="158368" y="79023"/>
                  <a:pt x="295880" y="0"/>
                  <a:pt x="451847" y="0"/>
                </a:cubicBezTo>
                <a:lnTo>
                  <a:pt x="2330574" y="0"/>
                </a:lnTo>
                <a:lnTo>
                  <a:pt x="1603167" y="903694"/>
                </a:lnTo>
                <a:lnTo>
                  <a:pt x="451847" y="903693"/>
                </a:lnTo>
                <a:cubicBezTo>
                  <a:pt x="202299" y="903693"/>
                  <a:pt x="0" y="701394"/>
                  <a:pt x="0" y="451846"/>
                </a:cubicBezTo>
                <a:lnTo>
                  <a:pt x="0" y="451847"/>
                </a:lnTo>
                <a:cubicBezTo>
                  <a:pt x="1" y="358266"/>
                  <a:pt x="28448" y="271330"/>
                  <a:pt x="77169" y="199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9" name="任意多边形: 形状 8"/>
          <p:cNvSpPr/>
          <p:nvPr userDrawn="1">
            <p:custDataLst>
              <p:tags r:id="rId5"/>
            </p:custDataLst>
          </p:nvPr>
        </p:nvSpPr>
        <p:spPr>
          <a:xfrm rot="3070109">
            <a:off x="453759" y="380552"/>
            <a:ext cx="2882790" cy="903694"/>
          </a:xfrm>
          <a:custGeom>
            <a:avLst/>
            <a:gdLst>
              <a:gd name="connsiteX0" fmla="*/ 0 w 2882790"/>
              <a:gd name="connsiteY0" fmla="*/ 903694 h 903694"/>
              <a:gd name="connsiteX1" fmla="*/ 727407 w 2882790"/>
              <a:gd name="connsiteY1" fmla="*/ 0 h 903694"/>
              <a:gd name="connsiteX2" fmla="*/ 2430943 w 2882790"/>
              <a:gd name="connsiteY2" fmla="*/ 0 h 903694"/>
              <a:gd name="connsiteX3" fmla="*/ 2882790 w 2882790"/>
              <a:gd name="connsiteY3" fmla="*/ 451847 h 903694"/>
              <a:gd name="connsiteX4" fmla="*/ 2882789 w 2882790"/>
              <a:gd name="connsiteY4" fmla="*/ 451847 h 903694"/>
              <a:gd name="connsiteX5" fmla="*/ 2430942 w 2882790"/>
              <a:gd name="connsiteY5" fmla="*/ 903694 h 9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2790" h="903694">
                <a:moveTo>
                  <a:pt x="0" y="903694"/>
                </a:moveTo>
                <a:lnTo>
                  <a:pt x="727407" y="0"/>
                </a:lnTo>
                <a:lnTo>
                  <a:pt x="2430943" y="0"/>
                </a:lnTo>
                <a:cubicBezTo>
                  <a:pt x="2680491" y="0"/>
                  <a:pt x="2882790" y="202299"/>
                  <a:pt x="2882790" y="451847"/>
                </a:cubicBezTo>
                <a:lnTo>
                  <a:pt x="2882789" y="451847"/>
                </a:lnTo>
                <a:cubicBezTo>
                  <a:pt x="2882789" y="701395"/>
                  <a:pt x="2680490" y="903694"/>
                  <a:pt x="2430942" y="903694"/>
                </a:cubicBezTo>
                <a:close/>
              </a:path>
            </a:pathLst>
          </a:custGeom>
          <a:solidFill>
            <a:schemeClr val="accent1">
              <a:lumMod val="60000"/>
              <a:lumOff val="4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10" name="三角形 12"/>
          <p:cNvSpPr/>
          <p:nvPr userDrawn="1">
            <p:custDataLst>
              <p:tags r:id="rId6"/>
            </p:custDataLst>
          </p:nvPr>
        </p:nvSpPr>
        <p:spPr>
          <a:xfrm rot="2162414">
            <a:off x="1451154" y="4844213"/>
            <a:ext cx="662555" cy="49114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sp>
        <p:nvSpPr>
          <p:cNvPr id="11" name="椭圆 10"/>
          <p:cNvSpPr/>
          <p:nvPr userDrawn="1">
            <p:custDataLst>
              <p:tags r:id="rId7"/>
            </p:custDataLst>
          </p:nvPr>
        </p:nvSpPr>
        <p:spPr>
          <a:xfrm>
            <a:off x="745860" y="4408178"/>
            <a:ext cx="314680" cy="3146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sp>
        <p:nvSpPr>
          <p:cNvPr id="12" name="椭圆 11"/>
          <p:cNvSpPr/>
          <p:nvPr userDrawn="1">
            <p:custDataLst>
              <p:tags r:id="rId8"/>
            </p:custDataLst>
          </p:nvPr>
        </p:nvSpPr>
        <p:spPr>
          <a:xfrm>
            <a:off x="3285928" y="541496"/>
            <a:ext cx="476601" cy="4766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sp>
        <p:nvSpPr>
          <p:cNvPr id="13" name="三角形 15"/>
          <p:cNvSpPr/>
          <p:nvPr userDrawn="1">
            <p:custDataLst>
              <p:tags r:id="rId9"/>
            </p:custDataLst>
          </p:nvPr>
        </p:nvSpPr>
        <p:spPr>
          <a:xfrm rot="3171053">
            <a:off x="10415700" y="1599512"/>
            <a:ext cx="662555" cy="49114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sp>
        <p:nvSpPr>
          <p:cNvPr id="14" name="椭圆 13"/>
          <p:cNvSpPr/>
          <p:nvPr userDrawn="1">
            <p:custDataLst>
              <p:tags r:id="rId10"/>
            </p:custDataLst>
          </p:nvPr>
        </p:nvSpPr>
        <p:spPr>
          <a:xfrm>
            <a:off x="9038379" y="4617297"/>
            <a:ext cx="246045" cy="24604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sp>
        <p:nvSpPr>
          <p:cNvPr id="20" name="任意多边形: 形状 19"/>
          <p:cNvSpPr/>
          <p:nvPr userDrawn="1">
            <p:custDataLst>
              <p:tags r:id="rId11"/>
            </p:custDataLst>
          </p:nvPr>
        </p:nvSpPr>
        <p:spPr>
          <a:xfrm>
            <a:off x="0" y="878721"/>
            <a:ext cx="1225232" cy="3427569"/>
          </a:xfrm>
          <a:custGeom>
            <a:avLst/>
            <a:gdLst>
              <a:gd name="connsiteX0" fmla="*/ 0 w 1225232"/>
              <a:gd name="connsiteY0" fmla="*/ 0 h 3427569"/>
              <a:gd name="connsiteX1" fmla="*/ 216505 w 1225232"/>
              <a:gd name="connsiteY1" fmla="*/ 86833 h 3427569"/>
              <a:gd name="connsiteX2" fmla="*/ 1225232 w 1225232"/>
              <a:gd name="connsiteY2" fmla="*/ 1713784 h 3427569"/>
              <a:gd name="connsiteX3" fmla="*/ 216505 w 1225232"/>
              <a:gd name="connsiteY3" fmla="*/ 3340735 h 3427569"/>
              <a:gd name="connsiteX4" fmla="*/ 0 w 1225232"/>
              <a:gd name="connsiteY4" fmla="*/ 3427569 h 3427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232" h="3427569">
                <a:moveTo>
                  <a:pt x="0" y="0"/>
                </a:moveTo>
                <a:lnTo>
                  <a:pt x="216505" y="86833"/>
                </a:lnTo>
                <a:cubicBezTo>
                  <a:pt x="814364" y="383935"/>
                  <a:pt x="1225232" y="1000878"/>
                  <a:pt x="1225232" y="1713784"/>
                </a:cubicBezTo>
                <a:cubicBezTo>
                  <a:pt x="1225232" y="2426690"/>
                  <a:pt x="814364" y="3043633"/>
                  <a:pt x="216505" y="3340735"/>
                </a:cubicBezTo>
                <a:lnTo>
                  <a:pt x="0" y="3427569"/>
                </a:lnTo>
                <a:close/>
              </a:path>
            </a:pathLst>
          </a:cu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21" name="任意多边形: 形状 20"/>
          <p:cNvSpPr/>
          <p:nvPr userDrawn="1">
            <p:custDataLst>
              <p:tags r:id="rId12"/>
            </p:custDataLst>
          </p:nvPr>
        </p:nvSpPr>
        <p:spPr>
          <a:xfrm>
            <a:off x="11309552" y="2708555"/>
            <a:ext cx="882448" cy="2816775"/>
          </a:xfrm>
          <a:custGeom>
            <a:avLst/>
            <a:gdLst>
              <a:gd name="connsiteX0" fmla="*/ 882448 w 882448"/>
              <a:gd name="connsiteY0" fmla="*/ 0 h 2816775"/>
              <a:gd name="connsiteX1" fmla="*/ 882448 w 882448"/>
              <a:gd name="connsiteY1" fmla="*/ 2816775 h 2816775"/>
              <a:gd name="connsiteX2" fmla="*/ 756607 w 882448"/>
              <a:gd name="connsiteY2" fmla="*/ 2752353 h 2816775"/>
              <a:gd name="connsiteX3" fmla="*/ 0 w 882448"/>
              <a:gd name="connsiteY3" fmla="*/ 1408387 h 2816775"/>
              <a:gd name="connsiteX4" fmla="*/ 756607 w 882448"/>
              <a:gd name="connsiteY4" fmla="*/ 64422 h 2816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448" h="2816775">
                <a:moveTo>
                  <a:pt x="882448" y="0"/>
                </a:moveTo>
                <a:lnTo>
                  <a:pt x="882448" y="2816775"/>
                </a:lnTo>
                <a:lnTo>
                  <a:pt x="756607" y="2752353"/>
                </a:lnTo>
                <a:cubicBezTo>
                  <a:pt x="303003" y="2476737"/>
                  <a:pt x="0" y="1977947"/>
                  <a:pt x="0" y="1408387"/>
                </a:cubicBezTo>
                <a:cubicBezTo>
                  <a:pt x="0" y="838827"/>
                  <a:pt x="303003" y="340038"/>
                  <a:pt x="756607" y="64422"/>
                </a:cubicBezTo>
                <a:close/>
              </a:path>
            </a:pathLst>
          </a:custGeom>
          <a:noFill/>
          <a:ln w="25400">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2" name="标题 1"/>
          <p:cNvSpPr>
            <a:spLocks noGrp="1"/>
          </p:cNvSpPr>
          <p:nvPr>
            <p:ph type="ctrTitle" hasCustomPrompt="1"/>
            <p:custDataLst>
              <p:tags r:id="rId13"/>
            </p:custDataLst>
          </p:nvPr>
        </p:nvSpPr>
        <p:spPr>
          <a:xfrm>
            <a:off x="2275411" y="2332753"/>
            <a:ext cx="7734300" cy="1255376"/>
          </a:xfrm>
        </p:spPr>
        <p:txBody>
          <a:bodyPr lIns="90170" tIns="46990" rIns="90170" bIns="46990" anchor="b" anchorCtr="0">
            <a:normAutofit/>
          </a:bodyPr>
          <a:lstStyle>
            <a:lvl1pPr algn="ctr">
              <a:defRPr sz="6600" u="none" strike="noStrike" kern="1200" cap="none" spc="600" normalizeH="0">
                <a:solidFill>
                  <a:schemeClr val="tx1">
                    <a:lumMod val="85000"/>
                    <a:lumOff val="15000"/>
                  </a:schemeClr>
                </a:solidFill>
                <a:uFillTx/>
                <a:ea typeface="汉仪旗黑-85S" panose="00020600040101010101" pitchFamily="18" charset="-122"/>
              </a:defRPr>
            </a:lvl1pPr>
          </a:lstStyle>
          <a:p>
            <a:r>
              <a:rPr lang="zh-CN" altLang="en-US" dirty="0"/>
              <a:t>单击此处编辑标题</a:t>
            </a:r>
            <a:endParaRPr lang="zh-CN" altLang="en-US" dirty="0"/>
          </a:p>
        </p:txBody>
      </p:sp>
      <p:sp>
        <p:nvSpPr>
          <p:cNvPr id="16" name="日期占位符 15"/>
          <p:cNvSpPr>
            <a:spLocks noGrp="1"/>
          </p:cNvSpPr>
          <p:nvPr>
            <p:ph type="dt" sz="half" idx="10"/>
            <p:custDataLst>
              <p:tags r:id="rId14"/>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5"/>
            </p:custDataLst>
          </p:nvPr>
        </p:nvSpPr>
        <p:spPr/>
        <p:txBody>
          <a:bodyPr/>
          <a:lstStyle>
            <a:lvl1pPr>
              <a:defRPr>
                <a:solidFill>
                  <a:schemeClr val="tx1">
                    <a:lumMod val="85000"/>
                    <a:lumOff val="15000"/>
                  </a:schemeClr>
                </a:solidFill>
              </a:defRPr>
            </a:lvl1pPr>
          </a:lstStyle>
          <a:p>
            <a:endParaRPr lang="zh-CN" altLang="en-US" dirty="0"/>
          </a:p>
        </p:txBody>
      </p:sp>
      <p:sp>
        <p:nvSpPr>
          <p:cNvPr id="18" name="灯片编号占位符 17"/>
          <p:cNvSpPr>
            <a:spLocks noGrp="1"/>
          </p:cNvSpPr>
          <p:nvPr>
            <p:ph type="sldNum" sz="quarter" idx="12"/>
            <p:custDataLst>
              <p:tags r:id="rId16"/>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22" name="文本占位符 21"/>
          <p:cNvSpPr>
            <a:spLocks noGrp="1"/>
          </p:cNvSpPr>
          <p:nvPr>
            <p:ph type="body" sz="quarter" idx="13" hasCustomPrompt="1"/>
            <p:custDataLst>
              <p:tags r:id="rId17"/>
            </p:custDataLst>
          </p:nvPr>
        </p:nvSpPr>
        <p:spPr>
          <a:xfrm>
            <a:off x="4476462" y="4161260"/>
            <a:ext cx="1598858" cy="456037"/>
          </a:xfrm>
        </p:spPr>
        <p:txBody>
          <a:bodyPr lIns="90170" tIns="46990" rIns="90170" bIns="46990">
            <a:normAutofit/>
          </a:bodyPr>
          <a:lstStyle>
            <a:lvl1pPr marL="0" indent="0" algn="r">
              <a:buNone/>
              <a:defRPr sz="2000">
                <a:solidFill>
                  <a:schemeClr val="tx1">
                    <a:lumMod val="85000"/>
                    <a:lumOff val="15000"/>
                  </a:schemeClr>
                </a:solidFill>
              </a:defRPr>
            </a:lvl1pPr>
          </a:lstStyle>
          <a:p>
            <a:pPr lvl="0"/>
            <a:r>
              <a:rPr lang="zh-CN" altLang="en-US" dirty="0"/>
              <a:t>编辑文本</a:t>
            </a:r>
            <a:endParaRPr lang="zh-CN" altLang="en-US" dirty="0"/>
          </a:p>
        </p:txBody>
      </p:sp>
      <p:sp>
        <p:nvSpPr>
          <p:cNvPr id="24" name="文本占位符 23"/>
          <p:cNvSpPr>
            <a:spLocks noGrp="1"/>
          </p:cNvSpPr>
          <p:nvPr>
            <p:ph type="body" sz="quarter" idx="14" hasCustomPrompt="1"/>
            <p:custDataLst>
              <p:tags r:id="rId18"/>
            </p:custDataLst>
          </p:nvPr>
        </p:nvSpPr>
        <p:spPr>
          <a:xfrm>
            <a:off x="6189620" y="4161260"/>
            <a:ext cx="1598858" cy="456037"/>
          </a:xfrm>
        </p:spPr>
        <p:txBody>
          <a:bodyPr lIns="90170" tIns="46990" rIns="90170" bIns="46990">
            <a:normAutofit/>
          </a:bodyPr>
          <a:lstStyle>
            <a:lvl1pPr marL="0" indent="0" algn="l">
              <a:buNone/>
              <a:defRPr sz="2000">
                <a:solidFill>
                  <a:schemeClr val="tx1">
                    <a:lumMod val="85000"/>
                    <a:lumOff val="15000"/>
                  </a:schemeClr>
                </a:solidFill>
              </a:defRPr>
            </a:lvl1pPr>
          </a:lstStyle>
          <a:p>
            <a:pPr lvl="0"/>
            <a:r>
              <a:rPr lang="zh-CN" altLang="en-US" dirty="0"/>
              <a:t>编辑文本</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10167505" y="-513219"/>
            <a:ext cx="2016004" cy="1458712"/>
            <a:chOff x="10167505" y="-513219"/>
            <a:chExt cx="2016004" cy="1458712"/>
          </a:xfrm>
        </p:grpSpPr>
        <p:sp>
          <p:nvSpPr>
            <p:cNvPr id="12" name="任意多边形: 形状 11"/>
            <p:cNvSpPr/>
            <p:nvPr>
              <p:custDataLst>
                <p:tags r:id="rId3"/>
              </p:custDataLst>
            </p:nvPr>
          </p:nvSpPr>
          <p:spPr>
            <a:xfrm rot="18529891" flipV="1">
              <a:off x="10084652" y="-430366"/>
              <a:ext cx="1332892" cy="1167185"/>
            </a:xfrm>
            <a:custGeom>
              <a:avLst/>
              <a:gdLst>
                <a:gd name="connsiteX0" fmla="*/ 393394 w 1332892"/>
                <a:gd name="connsiteY0" fmla="*/ 1167185 h 1167185"/>
                <a:gd name="connsiteX1" fmla="*/ 1332892 w 1332892"/>
                <a:gd name="connsiteY1" fmla="*/ 0 h 1167185"/>
                <a:gd name="connsiteX2" fmla="*/ 603449 w 1332892"/>
                <a:gd name="connsiteY2" fmla="*/ 0 h 1167185"/>
                <a:gd name="connsiteX3" fmla="*/ 0 w 1332892"/>
                <a:gd name="connsiteY3" fmla="*/ 603449 h 1167185"/>
                <a:gd name="connsiteX4" fmla="*/ 368559 w 1332892"/>
                <a:gd name="connsiteY4" fmla="*/ 1159476 h 1167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892" h="1167185">
                  <a:moveTo>
                    <a:pt x="393394" y="1167185"/>
                  </a:moveTo>
                  <a:lnTo>
                    <a:pt x="1332892" y="0"/>
                  </a:lnTo>
                  <a:lnTo>
                    <a:pt x="603449" y="0"/>
                  </a:lnTo>
                  <a:cubicBezTo>
                    <a:pt x="270173" y="0"/>
                    <a:pt x="0" y="270173"/>
                    <a:pt x="0" y="603449"/>
                  </a:cubicBezTo>
                  <a:cubicBezTo>
                    <a:pt x="0" y="853406"/>
                    <a:pt x="151972" y="1067868"/>
                    <a:pt x="368559" y="1159476"/>
                  </a:cubicBezTo>
                  <a:close/>
                </a:path>
              </a:pathLst>
            </a:custGeom>
            <a:solidFill>
              <a:schemeClr val="accent1">
                <a:lumMod val="7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14" name="任意多边形: 形状 13"/>
            <p:cNvSpPr/>
            <p:nvPr>
              <p:custDataLst>
                <p:tags r:id="rId4"/>
              </p:custDataLst>
            </p:nvPr>
          </p:nvSpPr>
          <p:spPr>
            <a:xfrm rot="18529891" flipV="1">
              <a:off x="11310905" y="72890"/>
              <a:ext cx="1071483" cy="673724"/>
            </a:xfrm>
            <a:custGeom>
              <a:avLst/>
              <a:gdLst>
                <a:gd name="connsiteX0" fmla="*/ 1071483 w 1071483"/>
                <a:gd name="connsiteY0" fmla="*/ 324761 h 673724"/>
                <a:gd name="connsiteX1" fmla="*/ 668017 w 1071483"/>
                <a:gd name="connsiteY1" fmla="*/ 0 h 673724"/>
                <a:gd name="connsiteX2" fmla="*/ 336862 w 1071483"/>
                <a:gd name="connsiteY2" fmla="*/ 0 h 673724"/>
                <a:gd name="connsiteX3" fmla="*/ 0 w 1071483"/>
                <a:gd name="connsiteY3" fmla="*/ 336862 h 673724"/>
                <a:gd name="connsiteX4" fmla="*/ 336862 w 1071483"/>
                <a:gd name="connsiteY4" fmla="*/ 673724 h 673724"/>
                <a:gd name="connsiteX5" fmla="*/ 790594 w 1071483"/>
                <a:gd name="connsiteY5" fmla="*/ 673723 h 67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483" h="673724">
                  <a:moveTo>
                    <a:pt x="1071483" y="324761"/>
                  </a:moveTo>
                  <a:lnTo>
                    <a:pt x="668017" y="0"/>
                  </a:lnTo>
                  <a:lnTo>
                    <a:pt x="336862" y="0"/>
                  </a:lnTo>
                  <a:cubicBezTo>
                    <a:pt x="150818" y="0"/>
                    <a:pt x="0" y="150818"/>
                    <a:pt x="0" y="336862"/>
                  </a:cubicBezTo>
                  <a:cubicBezTo>
                    <a:pt x="0" y="522906"/>
                    <a:pt x="150818" y="673724"/>
                    <a:pt x="336862" y="673724"/>
                  </a:cubicBezTo>
                  <a:lnTo>
                    <a:pt x="790594" y="673723"/>
                  </a:ln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grpSp>
      <p:sp>
        <p:nvSpPr>
          <p:cNvPr id="2" name="标题 1"/>
          <p:cNvSpPr>
            <a:spLocks noGrp="1"/>
          </p:cNvSpPr>
          <p:nvPr userDrawn="1">
            <p:ph type="title"/>
            <p:custDataLst>
              <p:tags r:id="rId5"/>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userDrawn="1">
            <p:ph idx="1"/>
            <p:custDataLst>
              <p:tags r:id="rId6"/>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userDrawn="1">
            <p:ph type="dt" sz="half" idx="10"/>
            <p:custDataLst>
              <p:tags r:id="rId7"/>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userDrawn="1">
            <p:ph type="ftr" sz="quarter" idx="11"/>
            <p:custDataLst>
              <p:tags r:id="rId8"/>
            </p:custDataLst>
          </p:nvPr>
        </p:nvSpPr>
        <p:spPr/>
        <p:txBody>
          <a:bodyPr/>
          <a:lstStyle>
            <a:lvl1pPr>
              <a:defRPr>
                <a:solidFill>
                  <a:schemeClr val="tx1">
                    <a:lumMod val="85000"/>
                    <a:lumOff val="15000"/>
                  </a:schemeClr>
                </a:solidFill>
              </a:defRPr>
            </a:lvl1pPr>
          </a:lstStyle>
          <a:p>
            <a:endParaRPr lang="zh-CN" altLang="en-US"/>
          </a:p>
        </p:txBody>
      </p:sp>
      <p:sp>
        <p:nvSpPr>
          <p:cNvPr id="6" name="灯片编号占位符 5"/>
          <p:cNvSpPr>
            <a:spLocks noGrp="1"/>
          </p:cNvSpPr>
          <p:nvPr userDrawn="1">
            <p:ph type="sldNum" sz="quarter" idx="12"/>
            <p:custDataLst>
              <p:tags r:id="rId9"/>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2"/>
        </a:solidFill>
        <a:effectLst/>
      </p:bgPr>
    </p:bg>
    <p:spTree>
      <p:nvGrpSpPr>
        <p:cNvPr id="1" name=""/>
        <p:cNvGrpSpPr/>
        <p:nvPr/>
      </p:nvGrpSpPr>
      <p:grpSpPr>
        <a:xfrm>
          <a:off x="0" y="0"/>
          <a:ext cx="0" cy="0"/>
          <a:chOff x="0" y="0"/>
          <a:chExt cx="0" cy="0"/>
        </a:xfrm>
      </p:grpSpPr>
      <p:sp>
        <p:nvSpPr>
          <p:cNvPr id="7" name="椭圆 6"/>
          <p:cNvSpPr/>
          <p:nvPr userDrawn="1">
            <p:custDataLst>
              <p:tags r:id="rId2"/>
            </p:custDataLst>
          </p:nvPr>
        </p:nvSpPr>
        <p:spPr>
          <a:xfrm>
            <a:off x="2477640" y="3001102"/>
            <a:ext cx="824709" cy="824709"/>
          </a:xfrm>
          <a:prstGeom prst="ellipse">
            <a:avLst/>
          </a:prstGeom>
          <a:solidFill>
            <a:schemeClr val="accent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sp>
        <p:nvSpPr>
          <p:cNvPr id="8" name="椭圆 7"/>
          <p:cNvSpPr/>
          <p:nvPr userDrawn="1">
            <p:custDataLst>
              <p:tags r:id="rId3"/>
            </p:custDataLst>
          </p:nvPr>
        </p:nvSpPr>
        <p:spPr>
          <a:xfrm>
            <a:off x="4297412" y="2632122"/>
            <a:ext cx="311028" cy="3110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sp>
        <p:nvSpPr>
          <p:cNvPr id="9" name="椭圆 8"/>
          <p:cNvSpPr/>
          <p:nvPr userDrawn="1">
            <p:custDataLst>
              <p:tags r:id="rId4"/>
            </p:custDataLst>
          </p:nvPr>
        </p:nvSpPr>
        <p:spPr>
          <a:xfrm>
            <a:off x="3510563" y="3267453"/>
            <a:ext cx="1325417" cy="132541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sp>
        <p:nvSpPr>
          <p:cNvPr id="2" name="标题 1"/>
          <p:cNvSpPr>
            <a:spLocks noGrp="1"/>
          </p:cNvSpPr>
          <p:nvPr>
            <p:ph type="title" hasCustomPrompt="1"/>
            <p:custDataLst>
              <p:tags r:id="rId5"/>
            </p:custDataLst>
          </p:nvPr>
        </p:nvSpPr>
        <p:spPr>
          <a:xfrm>
            <a:off x="5017519" y="3314040"/>
            <a:ext cx="5193281" cy="824710"/>
          </a:xfrm>
        </p:spPr>
        <p:txBody>
          <a:bodyPr lIns="90170" tIns="46990" rIns="90170" bIns="46990" anchor="b" anchorCtr="0">
            <a:normAutofit/>
          </a:bodyPr>
          <a:lstStyle>
            <a:lvl1pPr>
              <a:defRPr sz="4400" u="none" strike="noStrike" kern="1200" cap="none" spc="300" normalizeH="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4" name="日期占位符 3"/>
          <p:cNvSpPr>
            <a:spLocks noGrp="1"/>
          </p:cNvSpPr>
          <p:nvPr>
            <p:ph type="dt" sz="half" idx="10"/>
            <p:custDataLst>
              <p:tags r:id="rId6"/>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lvl1pPr>
              <a:defRPr>
                <a:solidFill>
                  <a:schemeClr val="tx1">
                    <a:lumMod val="85000"/>
                    <a:lumOff val="15000"/>
                  </a:schemeClr>
                </a:solidFill>
              </a:defRPr>
            </a:lvl1pPr>
          </a:lstStyle>
          <a:p>
            <a:endParaRPr lang="zh-CN" altLang="en-US"/>
          </a:p>
        </p:txBody>
      </p:sp>
      <p:sp>
        <p:nvSpPr>
          <p:cNvPr id="6" name="灯片编号占位符 5"/>
          <p:cNvSpPr>
            <a:spLocks noGrp="1"/>
          </p:cNvSpPr>
          <p:nvPr>
            <p:ph type="sldNum" sz="quarter" idx="12"/>
            <p:custDataLst>
              <p:tags r:id="rId8"/>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10167505" y="-513219"/>
            <a:ext cx="2016004" cy="1458712"/>
            <a:chOff x="10167505" y="-513219"/>
            <a:chExt cx="2016004" cy="1458712"/>
          </a:xfrm>
        </p:grpSpPr>
        <p:sp>
          <p:nvSpPr>
            <p:cNvPr id="13" name="任意多边形: 形状 12"/>
            <p:cNvSpPr/>
            <p:nvPr>
              <p:custDataLst>
                <p:tags r:id="rId3"/>
              </p:custDataLst>
            </p:nvPr>
          </p:nvSpPr>
          <p:spPr>
            <a:xfrm rot="18529891" flipV="1">
              <a:off x="10084652" y="-430366"/>
              <a:ext cx="1332892" cy="1167185"/>
            </a:xfrm>
            <a:custGeom>
              <a:avLst/>
              <a:gdLst>
                <a:gd name="connsiteX0" fmla="*/ 393394 w 1332892"/>
                <a:gd name="connsiteY0" fmla="*/ 1167185 h 1167185"/>
                <a:gd name="connsiteX1" fmla="*/ 1332892 w 1332892"/>
                <a:gd name="connsiteY1" fmla="*/ 0 h 1167185"/>
                <a:gd name="connsiteX2" fmla="*/ 603449 w 1332892"/>
                <a:gd name="connsiteY2" fmla="*/ 0 h 1167185"/>
                <a:gd name="connsiteX3" fmla="*/ 0 w 1332892"/>
                <a:gd name="connsiteY3" fmla="*/ 603449 h 1167185"/>
                <a:gd name="connsiteX4" fmla="*/ 368559 w 1332892"/>
                <a:gd name="connsiteY4" fmla="*/ 1159476 h 1167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892" h="1167185">
                  <a:moveTo>
                    <a:pt x="393394" y="1167185"/>
                  </a:moveTo>
                  <a:lnTo>
                    <a:pt x="1332892" y="0"/>
                  </a:lnTo>
                  <a:lnTo>
                    <a:pt x="603449" y="0"/>
                  </a:lnTo>
                  <a:cubicBezTo>
                    <a:pt x="270173" y="0"/>
                    <a:pt x="0" y="270173"/>
                    <a:pt x="0" y="603449"/>
                  </a:cubicBezTo>
                  <a:cubicBezTo>
                    <a:pt x="0" y="853406"/>
                    <a:pt x="151972" y="1067868"/>
                    <a:pt x="368559" y="1159476"/>
                  </a:cubicBezTo>
                  <a:close/>
                </a:path>
              </a:pathLst>
            </a:custGeom>
            <a:solidFill>
              <a:schemeClr val="accent1">
                <a:lumMod val="7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15" name="任意多边形: 形状 14"/>
            <p:cNvSpPr/>
            <p:nvPr>
              <p:custDataLst>
                <p:tags r:id="rId4"/>
              </p:custDataLst>
            </p:nvPr>
          </p:nvSpPr>
          <p:spPr>
            <a:xfrm rot="18529891" flipV="1">
              <a:off x="11310905" y="72890"/>
              <a:ext cx="1071483" cy="673724"/>
            </a:xfrm>
            <a:custGeom>
              <a:avLst/>
              <a:gdLst>
                <a:gd name="connsiteX0" fmla="*/ 1071483 w 1071483"/>
                <a:gd name="connsiteY0" fmla="*/ 324761 h 673724"/>
                <a:gd name="connsiteX1" fmla="*/ 668017 w 1071483"/>
                <a:gd name="connsiteY1" fmla="*/ 0 h 673724"/>
                <a:gd name="connsiteX2" fmla="*/ 336862 w 1071483"/>
                <a:gd name="connsiteY2" fmla="*/ 0 h 673724"/>
                <a:gd name="connsiteX3" fmla="*/ 0 w 1071483"/>
                <a:gd name="connsiteY3" fmla="*/ 336862 h 673724"/>
                <a:gd name="connsiteX4" fmla="*/ 336862 w 1071483"/>
                <a:gd name="connsiteY4" fmla="*/ 673724 h 673724"/>
                <a:gd name="connsiteX5" fmla="*/ 790594 w 1071483"/>
                <a:gd name="connsiteY5" fmla="*/ 673723 h 67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483" h="673724">
                  <a:moveTo>
                    <a:pt x="1071483" y="324761"/>
                  </a:moveTo>
                  <a:lnTo>
                    <a:pt x="668017" y="0"/>
                  </a:lnTo>
                  <a:lnTo>
                    <a:pt x="336862" y="0"/>
                  </a:lnTo>
                  <a:cubicBezTo>
                    <a:pt x="150818" y="0"/>
                    <a:pt x="0" y="150818"/>
                    <a:pt x="0" y="336862"/>
                  </a:cubicBezTo>
                  <a:cubicBezTo>
                    <a:pt x="0" y="522906"/>
                    <a:pt x="150818" y="673724"/>
                    <a:pt x="336862" y="673724"/>
                  </a:cubicBezTo>
                  <a:lnTo>
                    <a:pt x="790594" y="673723"/>
                  </a:ln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grpSp>
      <p:sp>
        <p:nvSpPr>
          <p:cNvPr id="2" name="标题 1"/>
          <p:cNvSpPr>
            <a:spLocks noGrp="1"/>
          </p:cNvSpPr>
          <p:nvPr>
            <p:ph type="title"/>
            <p:custDataLst>
              <p:tags r:id="rId5"/>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6"/>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7"/>
            </p:custDataLst>
          </p:nvPr>
        </p:nvSpPr>
        <p:spPr>
          <a:xfrm>
            <a:off x="6238877" y="952508"/>
            <a:ext cx="5283242" cy="5388907"/>
          </a:xfrm>
        </p:spPr>
        <p:txBody>
          <a:bodyPr lIns="90170" tIns="46990" rIns="90170" bIns="46990">
            <a:normAutofit/>
          </a:bodyPr>
          <a:lstStyle>
            <a:lvl1pP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sz="1600" baseline="0">
                <a:solidFill>
                  <a:schemeClr val="tx1">
                    <a:lumMod val="85000"/>
                    <a:lumOff val="15000"/>
                  </a:schemeClr>
                </a:solidFill>
                <a:latin typeface="Arial" panose="020B0604020202020204" pitchFamily="34" charset="0"/>
                <a:ea typeface="微软雅黑" panose="020B0503020204020204" charset="-122"/>
              </a:defRPr>
            </a:lvl2pPr>
            <a:lvl3pPr>
              <a:defRPr sz="1600" baseline="0">
                <a:solidFill>
                  <a:schemeClr val="tx1">
                    <a:lumMod val="85000"/>
                    <a:lumOff val="15000"/>
                  </a:schemeClr>
                </a:solidFill>
                <a:latin typeface="Arial" panose="020B0604020202020204" pitchFamily="34" charset="0"/>
                <a:ea typeface="微软雅黑" panose="020B0503020204020204" charset="-122"/>
              </a:defRPr>
            </a:lvl3pPr>
            <a:lvl4pPr>
              <a:defRPr sz="1600" baseline="0">
                <a:solidFill>
                  <a:schemeClr val="tx1">
                    <a:lumMod val="85000"/>
                    <a:lumOff val="15000"/>
                  </a:schemeClr>
                </a:solidFill>
                <a:latin typeface="Arial" panose="020B0604020202020204" pitchFamily="34" charset="0"/>
                <a:ea typeface="微软雅黑" panose="020B0503020204020204" charset="-122"/>
              </a:defRPr>
            </a:lvl4pPr>
            <a:lvl5pPr>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8"/>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9"/>
            </p:custDataLst>
          </p:nvPr>
        </p:nvSpPr>
        <p:spPr/>
        <p:txBody>
          <a:bodyPr/>
          <a:lstStyle>
            <a:lvl1pPr>
              <a:defRPr>
                <a:solidFill>
                  <a:schemeClr val="tx1">
                    <a:lumMod val="85000"/>
                    <a:lumOff val="15000"/>
                  </a:schemeClr>
                </a:solidFill>
              </a:defRPr>
            </a:lvl1pPr>
          </a:lstStyle>
          <a:p>
            <a:endParaRPr lang="zh-CN" altLang="en-US"/>
          </a:p>
        </p:txBody>
      </p:sp>
      <p:sp>
        <p:nvSpPr>
          <p:cNvPr id="7" name="灯片编号占位符 6"/>
          <p:cNvSpPr>
            <a:spLocks noGrp="1"/>
          </p:cNvSpPr>
          <p:nvPr>
            <p:ph type="sldNum" sz="quarter" idx="12"/>
            <p:custDataLst>
              <p:tags r:id="rId10"/>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13" name="组合 12"/>
          <p:cNvGrpSpPr/>
          <p:nvPr userDrawn="1">
            <p:custDataLst>
              <p:tags r:id="rId2"/>
            </p:custDataLst>
          </p:nvPr>
        </p:nvGrpSpPr>
        <p:grpSpPr>
          <a:xfrm>
            <a:off x="10167505" y="-513219"/>
            <a:ext cx="2016004" cy="1458712"/>
            <a:chOff x="10167505" y="-513219"/>
            <a:chExt cx="2016004" cy="1458712"/>
          </a:xfrm>
        </p:grpSpPr>
        <p:sp>
          <p:nvSpPr>
            <p:cNvPr id="15" name="任意多边形: 形状 14"/>
            <p:cNvSpPr/>
            <p:nvPr>
              <p:custDataLst>
                <p:tags r:id="rId3"/>
              </p:custDataLst>
            </p:nvPr>
          </p:nvSpPr>
          <p:spPr>
            <a:xfrm rot="18529891" flipV="1">
              <a:off x="10084652" y="-430366"/>
              <a:ext cx="1332892" cy="1167185"/>
            </a:xfrm>
            <a:custGeom>
              <a:avLst/>
              <a:gdLst>
                <a:gd name="connsiteX0" fmla="*/ 393394 w 1332892"/>
                <a:gd name="connsiteY0" fmla="*/ 1167185 h 1167185"/>
                <a:gd name="connsiteX1" fmla="*/ 1332892 w 1332892"/>
                <a:gd name="connsiteY1" fmla="*/ 0 h 1167185"/>
                <a:gd name="connsiteX2" fmla="*/ 603449 w 1332892"/>
                <a:gd name="connsiteY2" fmla="*/ 0 h 1167185"/>
                <a:gd name="connsiteX3" fmla="*/ 0 w 1332892"/>
                <a:gd name="connsiteY3" fmla="*/ 603449 h 1167185"/>
                <a:gd name="connsiteX4" fmla="*/ 368559 w 1332892"/>
                <a:gd name="connsiteY4" fmla="*/ 1159476 h 1167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892" h="1167185">
                  <a:moveTo>
                    <a:pt x="393394" y="1167185"/>
                  </a:moveTo>
                  <a:lnTo>
                    <a:pt x="1332892" y="0"/>
                  </a:lnTo>
                  <a:lnTo>
                    <a:pt x="603449" y="0"/>
                  </a:lnTo>
                  <a:cubicBezTo>
                    <a:pt x="270173" y="0"/>
                    <a:pt x="0" y="270173"/>
                    <a:pt x="0" y="603449"/>
                  </a:cubicBezTo>
                  <a:cubicBezTo>
                    <a:pt x="0" y="853406"/>
                    <a:pt x="151972" y="1067868"/>
                    <a:pt x="368559" y="1159476"/>
                  </a:cubicBezTo>
                  <a:close/>
                </a:path>
              </a:pathLst>
            </a:custGeom>
            <a:solidFill>
              <a:schemeClr val="accent1">
                <a:lumMod val="7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16" name="任意多边形: 形状 15"/>
            <p:cNvSpPr/>
            <p:nvPr>
              <p:custDataLst>
                <p:tags r:id="rId4"/>
              </p:custDataLst>
            </p:nvPr>
          </p:nvSpPr>
          <p:spPr>
            <a:xfrm rot="18529891" flipV="1">
              <a:off x="11310905" y="72890"/>
              <a:ext cx="1071483" cy="673724"/>
            </a:xfrm>
            <a:custGeom>
              <a:avLst/>
              <a:gdLst>
                <a:gd name="connsiteX0" fmla="*/ 1071483 w 1071483"/>
                <a:gd name="connsiteY0" fmla="*/ 324761 h 673724"/>
                <a:gd name="connsiteX1" fmla="*/ 668017 w 1071483"/>
                <a:gd name="connsiteY1" fmla="*/ 0 h 673724"/>
                <a:gd name="connsiteX2" fmla="*/ 336862 w 1071483"/>
                <a:gd name="connsiteY2" fmla="*/ 0 h 673724"/>
                <a:gd name="connsiteX3" fmla="*/ 0 w 1071483"/>
                <a:gd name="connsiteY3" fmla="*/ 336862 h 673724"/>
                <a:gd name="connsiteX4" fmla="*/ 336862 w 1071483"/>
                <a:gd name="connsiteY4" fmla="*/ 673724 h 673724"/>
                <a:gd name="connsiteX5" fmla="*/ 790594 w 1071483"/>
                <a:gd name="connsiteY5" fmla="*/ 673723 h 67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483" h="673724">
                  <a:moveTo>
                    <a:pt x="1071483" y="324761"/>
                  </a:moveTo>
                  <a:lnTo>
                    <a:pt x="668017" y="0"/>
                  </a:lnTo>
                  <a:lnTo>
                    <a:pt x="336862" y="0"/>
                  </a:lnTo>
                  <a:cubicBezTo>
                    <a:pt x="150818" y="0"/>
                    <a:pt x="0" y="150818"/>
                    <a:pt x="0" y="336862"/>
                  </a:cubicBezTo>
                  <a:cubicBezTo>
                    <a:pt x="0" y="522906"/>
                    <a:pt x="150818" y="673724"/>
                    <a:pt x="336862" y="673724"/>
                  </a:cubicBezTo>
                  <a:lnTo>
                    <a:pt x="790594" y="673723"/>
                  </a:ln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grpSp>
      <p:sp>
        <p:nvSpPr>
          <p:cNvPr id="2" name="标题 1"/>
          <p:cNvSpPr>
            <a:spLocks noGrp="1"/>
          </p:cNvSpPr>
          <p:nvPr>
            <p:ph type="title"/>
            <p:custDataLst>
              <p:tags r:id="rId5"/>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6"/>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7"/>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8"/>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9"/>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0"/>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1"/>
            </p:custDataLst>
          </p:nvPr>
        </p:nvSpPr>
        <p:spPr/>
        <p:txBody>
          <a:bodyPr/>
          <a:lstStyle>
            <a:lvl1pPr>
              <a:defRPr>
                <a:solidFill>
                  <a:schemeClr val="tx1">
                    <a:lumMod val="85000"/>
                    <a:lumOff val="15000"/>
                  </a:schemeClr>
                </a:solidFill>
              </a:defRPr>
            </a:lvl1pPr>
          </a:lstStyle>
          <a:p>
            <a:endParaRPr lang="zh-CN" altLang="en-US"/>
          </a:p>
        </p:txBody>
      </p:sp>
      <p:sp>
        <p:nvSpPr>
          <p:cNvPr id="9" name="灯片编号占位符 8"/>
          <p:cNvSpPr>
            <a:spLocks noGrp="1"/>
          </p:cNvSpPr>
          <p:nvPr>
            <p:ph type="sldNum" sz="quarter" idx="12"/>
            <p:custDataLst>
              <p:tags r:id="rId12"/>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0"/>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3"/>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lvl1pPr>
              <a:defRPr>
                <a:solidFill>
                  <a:schemeClr val="tx1">
                    <a:lumMod val="85000"/>
                    <a:lumOff val="15000"/>
                  </a:schemeClr>
                </a:solidFill>
              </a:defRPr>
            </a:lvl1pPr>
          </a:lstStyle>
          <a:p>
            <a:endParaRPr lang="zh-CN" altLang="en-US"/>
          </a:p>
        </p:txBody>
      </p:sp>
      <p:sp>
        <p:nvSpPr>
          <p:cNvPr id="5" name="灯片编号占位符 4"/>
          <p:cNvSpPr>
            <a:spLocks noGrp="1"/>
          </p:cNvSpPr>
          <p:nvPr>
            <p:ph type="sldNum" sz="quarter" idx="12"/>
            <p:custDataLst>
              <p:tags r:id="rId5"/>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a:solidFill>
                  <a:schemeClr val="tx1">
                    <a:lumMod val="85000"/>
                    <a:lumOff val="15000"/>
                  </a:schemeClr>
                </a:solidFill>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10167505" y="-513219"/>
            <a:ext cx="2016004" cy="1458712"/>
            <a:chOff x="10167505" y="-513219"/>
            <a:chExt cx="2016004" cy="1458712"/>
          </a:xfrm>
        </p:grpSpPr>
        <p:sp>
          <p:nvSpPr>
            <p:cNvPr id="13" name="任意多边形: 形状 12"/>
            <p:cNvSpPr/>
            <p:nvPr>
              <p:custDataLst>
                <p:tags r:id="rId3"/>
              </p:custDataLst>
            </p:nvPr>
          </p:nvSpPr>
          <p:spPr>
            <a:xfrm rot="18529891" flipV="1">
              <a:off x="10084652" y="-430366"/>
              <a:ext cx="1332892" cy="1167185"/>
            </a:xfrm>
            <a:custGeom>
              <a:avLst/>
              <a:gdLst>
                <a:gd name="connsiteX0" fmla="*/ 393394 w 1332892"/>
                <a:gd name="connsiteY0" fmla="*/ 1167185 h 1167185"/>
                <a:gd name="connsiteX1" fmla="*/ 1332892 w 1332892"/>
                <a:gd name="connsiteY1" fmla="*/ 0 h 1167185"/>
                <a:gd name="connsiteX2" fmla="*/ 603449 w 1332892"/>
                <a:gd name="connsiteY2" fmla="*/ 0 h 1167185"/>
                <a:gd name="connsiteX3" fmla="*/ 0 w 1332892"/>
                <a:gd name="connsiteY3" fmla="*/ 603449 h 1167185"/>
                <a:gd name="connsiteX4" fmla="*/ 368559 w 1332892"/>
                <a:gd name="connsiteY4" fmla="*/ 1159476 h 1167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892" h="1167185">
                  <a:moveTo>
                    <a:pt x="393394" y="1167185"/>
                  </a:moveTo>
                  <a:lnTo>
                    <a:pt x="1332892" y="0"/>
                  </a:lnTo>
                  <a:lnTo>
                    <a:pt x="603449" y="0"/>
                  </a:lnTo>
                  <a:cubicBezTo>
                    <a:pt x="270173" y="0"/>
                    <a:pt x="0" y="270173"/>
                    <a:pt x="0" y="603449"/>
                  </a:cubicBezTo>
                  <a:cubicBezTo>
                    <a:pt x="0" y="853406"/>
                    <a:pt x="151972" y="1067868"/>
                    <a:pt x="368559" y="1159476"/>
                  </a:cubicBezTo>
                  <a:close/>
                </a:path>
              </a:pathLst>
            </a:custGeom>
            <a:solidFill>
              <a:schemeClr val="accent1">
                <a:lumMod val="7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15" name="任意多边形: 形状 14"/>
            <p:cNvSpPr/>
            <p:nvPr>
              <p:custDataLst>
                <p:tags r:id="rId4"/>
              </p:custDataLst>
            </p:nvPr>
          </p:nvSpPr>
          <p:spPr>
            <a:xfrm rot="18529891" flipV="1">
              <a:off x="11310905" y="72890"/>
              <a:ext cx="1071483" cy="673724"/>
            </a:xfrm>
            <a:custGeom>
              <a:avLst/>
              <a:gdLst>
                <a:gd name="connsiteX0" fmla="*/ 1071483 w 1071483"/>
                <a:gd name="connsiteY0" fmla="*/ 324761 h 673724"/>
                <a:gd name="connsiteX1" fmla="*/ 668017 w 1071483"/>
                <a:gd name="connsiteY1" fmla="*/ 0 h 673724"/>
                <a:gd name="connsiteX2" fmla="*/ 336862 w 1071483"/>
                <a:gd name="connsiteY2" fmla="*/ 0 h 673724"/>
                <a:gd name="connsiteX3" fmla="*/ 0 w 1071483"/>
                <a:gd name="connsiteY3" fmla="*/ 336862 h 673724"/>
                <a:gd name="connsiteX4" fmla="*/ 336862 w 1071483"/>
                <a:gd name="connsiteY4" fmla="*/ 673724 h 673724"/>
                <a:gd name="connsiteX5" fmla="*/ 790594 w 1071483"/>
                <a:gd name="connsiteY5" fmla="*/ 673723 h 67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483" h="673724">
                  <a:moveTo>
                    <a:pt x="1071483" y="324761"/>
                  </a:moveTo>
                  <a:lnTo>
                    <a:pt x="668017" y="0"/>
                  </a:lnTo>
                  <a:lnTo>
                    <a:pt x="336862" y="0"/>
                  </a:lnTo>
                  <a:cubicBezTo>
                    <a:pt x="150818" y="0"/>
                    <a:pt x="0" y="150818"/>
                    <a:pt x="0" y="336862"/>
                  </a:cubicBezTo>
                  <a:cubicBezTo>
                    <a:pt x="0" y="522906"/>
                    <a:pt x="150818" y="673724"/>
                    <a:pt x="336862" y="673724"/>
                  </a:cubicBezTo>
                  <a:lnTo>
                    <a:pt x="790594" y="673723"/>
                  </a:ln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grpSp>
      <p:sp>
        <p:nvSpPr>
          <p:cNvPr id="2" name="标题 1"/>
          <p:cNvSpPr>
            <a:spLocks noGrp="1"/>
          </p:cNvSpPr>
          <p:nvPr>
            <p:ph type="title"/>
            <p:custDataLst>
              <p:tags r:id="rId5"/>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6"/>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7"/>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8"/>
            </p:custDataLst>
          </p:nvPr>
        </p:nvSpPr>
        <p:spPr/>
        <p:txBody>
          <a:bodyPr/>
          <a:lstStyle>
            <a:lvl1pPr>
              <a:defRPr>
                <a:solidFill>
                  <a:schemeClr val="tx1">
                    <a:lumMod val="85000"/>
                    <a:lumOff val="15000"/>
                  </a:schemeClr>
                </a:solidFill>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9"/>
            </p:custDataLst>
          </p:nvPr>
        </p:nvSpPr>
        <p:spPr/>
        <p:txBody>
          <a:bodyPr/>
          <a:lstStyle>
            <a:lvl1pPr>
              <a:defRPr>
                <a:solidFill>
                  <a:schemeClr val="tx1">
                    <a:lumMod val="85000"/>
                    <a:lumOff val="15000"/>
                  </a:schemeClr>
                </a:solidFill>
              </a:defRPr>
            </a:lvl1pPr>
          </a:lstStyle>
          <a:p>
            <a:endParaRPr lang="zh-CN" altLang="en-US" dirty="0"/>
          </a:p>
        </p:txBody>
      </p:sp>
      <p:sp>
        <p:nvSpPr>
          <p:cNvPr id="7" name="灯片编号占位符 6"/>
          <p:cNvSpPr>
            <a:spLocks noGrp="1"/>
          </p:cNvSpPr>
          <p:nvPr>
            <p:ph type="sldNum" sz="quarter" idx="12"/>
            <p:custDataLst>
              <p:tags r:id="rId10"/>
            </p:custDataLst>
          </p:nvPr>
        </p:nvSpPr>
        <p:spPr/>
        <p:txBody>
          <a:bodyPr/>
          <a:lstStyle>
            <a:lvl1pPr>
              <a:defRPr>
                <a:solidFill>
                  <a:schemeClr val="tx1">
                    <a:lumMod val="85000"/>
                    <a:lumOff val="15000"/>
                  </a:schemeClr>
                </a:solidFill>
              </a:defRPr>
            </a:lvl1p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92710" y="5761990"/>
            <a:ext cx="1993900" cy="1541780"/>
            <a:chOff x="-146" y="9074"/>
            <a:chExt cx="3140" cy="2428"/>
          </a:xfrm>
        </p:grpSpPr>
        <p:sp>
          <p:nvSpPr>
            <p:cNvPr id="20" name="任意多边形: 形状 19"/>
            <p:cNvSpPr/>
            <p:nvPr userDrawn="1">
              <p:custDataLst>
                <p:tags r:id="rId3"/>
              </p:custDataLst>
            </p:nvPr>
          </p:nvSpPr>
          <p:spPr>
            <a:xfrm rot="18529891" flipH="1">
              <a:off x="-535" y="9533"/>
              <a:ext cx="1657" cy="879"/>
            </a:xfrm>
            <a:custGeom>
              <a:avLst/>
              <a:gdLst>
                <a:gd name="connsiteX0" fmla="*/ 47639 w 1052248"/>
                <a:gd name="connsiteY0" fmla="*/ 122983 h 557885"/>
                <a:gd name="connsiteX1" fmla="*/ 0 w 1052248"/>
                <a:gd name="connsiteY1" fmla="*/ 278943 h 557885"/>
                <a:gd name="connsiteX2" fmla="*/ 0 w 1052248"/>
                <a:gd name="connsiteY2" fmla="*/ 278942 h 557885"/>
                <a:gd name="connsiteX3" fmla="*/ 278943 w 1052248"/>
                <a:gd name="connsiteY3" fmla="*/ 557885 h 557885"/>
                <a:gd name="connsiteX4" fmla="*/ 976245 w 1052248"/>
                <a:gd name="connsiteY4" fmla="*/ 557885 h 557885"/>
                <a:gd name="connsiteX5" fmla="*/ 1052248 w 1052248"/>
                <a:gd name="connsiteY5" fmla="*/ 463463 h 557885"/>
                <a:gd name="connsiteX6" fmla="*/ 476465 w 1052248"/>
                <a:gd name="connsiteY6" fmla="*/ 0 h 557885"/>
                <a:gd name="connsiteX7" fmla="*/ 278943 w 1052248"/>
                <a:gd name="connsiteY7" fmla="*/ 0 h 557885"/>
                <a:gd name="connsiteX8" fmla="*/ 47639 w 1052248"/>
                <a:gd name="connsiteY8" fmla="*/ 122983 h 557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248" h="557885">
                  <a:moveTo>
                    <a:pt x="47639" y="122983"/>
                  </a:moveTo>
                  <a:cubicBezTo>
                    <a:pt x="17562" y="167503"/>
                    <a:pt x="0" y="221172"/>
                    <a:pt x="0" y="278943"/>
                  </a:cubicBezTo>
                  <a:lnTo>
                    <a:pt x="0" y="278942"/>
                  </a:lnTo>
                  <a:cubicBezTo>
                    <a:pt x="0" y="432998"/>
                    <a:pt x="124887" y="557885"/>
                    <a:pt x="278943" y="557885"/>
                  </a:cubicBezTo>
                  <a:lnTo>
                    <a:pt x="976245" y="557885"/>
                  </a:lnTo>
                  <a:lnTo>
                    <a:pt x="1052248" y="463463"/>
                  </a:lnTo>
                  <a:lnTo>
                    <a:pt x="476465" y="0"/>
                  </a:lnTo>
                  <a:lnTo>
                    <a:pt x="278943" y="0"/>
                  </a:lnTo>
                  <a:cubicBezTo>
                    <a:pt x="182658" y="0"/>
                    <a:pt x="97767" y="48784"/>
                    <a:pt x="47639" y="122983"/>
                  </a:cubicBezTo>
                  <a:close/>
                </a:path>
              </a:pathLst>
            </a:custGeom>
            <a:solidFill>
              <a:schemeClr val="accent1">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24" name="任意多边形: 形状 23"/>
            <p:cNvSpPr/>
            <p:nvPr userDrawn="1">
              <p:custDataLst>
                <p:tags r:id="rId4"/>
              </p:custDataLst>
            </p:nvPr>
          </p:nvSpPr>
          <p:spPr>
            <a:xfrm rot="18529891" flipH="1">
              <a:off x="1751" y="10047"/>
              <a:ext cx="1426" cy="1061"/>
            </a:xfrm>
            <a:custGeom>
              <a:avLst/>
              <a:gdLst>
                <a:gd name="connsiteX0" fmla="*/ 57531 w 905808"/>
                <a:gd name="connsiteY0" fmla="*/ 148519 h 673724"/>
                <a:gd name="connsiteX1" fmla="*/ 0 w 905808"/>
                <a:gd name="connsiteY1" fmla="*/ 336862 h 673724"/>
                <a:gd name="connsiteX2" fmla="*/ 336862 w 905808"/>
                <a:gd name="connsiteY2" fmla="*/ 673724 h 673724"/>
                <a:gd name="connsiteX3" fmla="*/ 363509 w 905808"/>
                <a:gd name="connsiteY3" fmla="*/ 673724 h 673724"/>
                <a:gd name="connsiteX4" fmla="*/ 905808 w 905808"/>
                <a:gd name="connsiteY4" fmla="*/ 0 h 673724"/>
                <a:gd name="connsiteX5" fmla="*/ 336862 w 905808"/>
                <a:gd name="connsiteY5" fmla="*/ 0 h 673724"/>
                <a:gd name="connsiteX6" fmla="*/ 57531 w 905808"/>
                <a:gd name="connsiteY6" fmla="*/ 148519 h 67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5808" h="673724">
                  <a:moveTo>
                    <a:pt x="57531" y="148519"/>
                  </a:moveTo>
                  <a:cubicBezTo>
                    <a:pt x="21209" y="202283"/>
                    <a:pt x="0" y="267096"/>
                    <a:pt x="0" y="336862"/>
                  </a:cubicBezTo>
                  <a:cubicBezTo>
                    <a:pt x="0" y="522906"/>
                    <a:pt x="150818" y="673724"/>
                    <a:pt x="336862" y="673724"/>
                  </a:cubicBezTo>
                  <a:lnTo>
                    <a:pt x="363509" y="673724"/>
                  </a:lnTo>
                  <a:lnTo>
                    <a:pt x="905808" y="0"/>
                  </a:lnTo>
                  <a:lnTo>
                    <a:pt x="336862" y="0"/>
                  </a:lnTo>
                  <a:cubicBezTo>
                    <a:pt x="220584" y="0"/>
                    <a:pt x="118067" y="58913"/>
                    <a:pt x="57531" y="148519"/>
                  </a:cubicBezTo>
                  <a:close/>
                </a:path>
              </a:pathLst>
            </a:custGeom>
            <a:solidFill>
              <a:schemeClr val="accent3">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22" name="任意多边形: 形状 21"/>
            <p:cNvSpPr/>
            <p:nvPr userDrawn="1">
              <p:custDataLst>
                <p:tags r:id="rId5"/>
              </p:custDataLst>
            </p:nvPr>
          </p:nvSpPr>
          <p:spPr>
            <a:xfrm rot="18529891" flipH="1">
              <a:off x="86" y="9519"/>
              <a:ext cx="2428" cy="1538"/>
            </a:xfrm>
            <a:custGeom>
              <a:avLst/>
              <a:gdLst>
                <a:gd name="connsiteX0" fmla="*/ 83383 w 1541873"/>
                <a:gd name="connsiteY0" fmla="*/ 215259 h 976472"/>
                <a:gd name="connsiteX1" fmla="*/ 0 w 1541873"/>
                <a:gd name="connsiteY1" fmla="*/ 488236 h 976472"/>
                <a:gd name="connsiteX2" fmla="*/ 488236 w 1541873"/>
                <a:gd name="connsiteY2" fmla="*/ 976472 h 976472"/>
                <a:gd name="connsiteX3" fmla="*/ 795628 w 1541873"/>
                <a:gd name="connsiteY3" fmla="*/ 976472 h 976472"/>
                <a:gd name="connsiteX4" fmla="*/ 1541873 w 1541873"/>
                <a:gd name="connsiteY4" fmla="*/ 49376 h 976472"/>
                <a:gd name="connsiteX5" fmla="*/ 1480530 w 1541873"/>
                <a:gd name="connsiteY5" fmla="*/ 0 h 976472"/>
                <a:gd name="connsiteX6" fmla="*/ 488236 w 1541873"/>
                <a:gd name="connsiteY6" fmla="*/ 0 h 976472"/>
                <a:gd name="connsiteX7" fmla="*/ 83383 w 1541873"/>
                <a:gd name="connsiteY7" fmla="*/ 215259 h 97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1873" h="976472">
                  <a:moveTo>
                    <a:pt x="83383" y="215259"/>
                  </a:moveTo>
                  <a:cubicBezTo>
                    <a:pt x="30739" y="293182"/>
                    <a:pt x="0" y="387119"/>
                    <a:pt x="0" y="488236"/>
                  </a:cubicBezTo>
                  <a:cubicBezTo>
                    <a:pt x="0" y="757881"/>
                    <a:pt x="218591" y="976472"/>
                    <a:pt x="488236" y="976472"/>
                  </a:cubicBezTo>
                  <a:lnTo>
                    <a:pt x="795628" y="976472"/>
                  </a:lnTo>
                  <a:lnTo>
                    <a:pt x="1541873" y="49376"/>
                  </a:lnTo>
                  <a:lnTo>
                    <a:pt x="1480530" y="0"/>
                  </a:lnTo>
                  <a:lnTo>
                    <a:pt x="488236" y="0"/>
                  </a:lnTo>
                  <a:cubicBezTo>
                    <a:pt x="319708" y="0"/>
                    <a:pt x="171123" y="85387"/>
                    <a:pt x="83383" y="215259"/>
                  </a:cubicBez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grpSp>
      <p:sp>
        <p:nvSpPr>
          <p:cNvPr id="2" name="竖排标题 1"/>
          <p:cNvSpPr>
            <a:spLocks noGrp="1"/>
          </p:cNvSpPr>
          <p:nvPr>
            <p:ph type="title" orient="vert"/>
            <p:custDataLst>
              <p:tags r:id="rId6"/>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7"/>
            </p:custDataLst>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8"/>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lvl1pPr>
              <a:defRPr>
                <a:solidFill>
                  <a:schemeClr val="tx1">
                    <a:lumMod val="85000"/>
                    <a:lumOff val="15000"/>
                  </a:schemeClr>
                </a:solidFill>
              </a:defRPr>
            </a:lvl1pPr>
          </a:lstStyle>
          <a:p>
            <a:endParaRPr lang="zh-CN" altLang="en-US"/>
          </a:p>
        </p:txBody>
      </p:sp>
      <p:sp>
        <p:nvSpPr>
          <p:cNvPr id="6" name="灯片编号占位符 5"/>
          <p:cNvSpPr>
            <a:spLocks noGrp="1"/>
          </p:cNvSpPr>
          <p:nvPr>
            <p:ph type="sldNum" sz="quarter" idx="12"/>
            <p:custDataLst>
              <p:tags r:id="rId10"/>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10167505" y="-513219"/>
            <a:ext cx="2016004" cy="1458712"/>
            <a:chOff x="10167505" y="-513219"/>
            <a:chExt cx="2016004" cy="1458712"/>
          </a:xfrm>
        </p:grpSpPr>
        <p:sp>
          <p:nvSpPr>
            <p:cNvPr id="13" name="任意多边形: 形状 12"/>
            <p:cNvSpPr/>
            <p:nvPr>
              <p:custDataLst>
                <p:tags r:id="rId3"/>
              </p:custDataLst>
            </p:nvPr>
          </p:nvSpPr>
          <p:spPr>
            <a:xfrm rot="18529891" flipV="1">
              <a:off x="10084652" y="-430366"/>
              <a:ext cx="1332892" cy="1167185"/>
            </a:xfrm>
            <a:custGeom>
              <a:avLst/>
              <a:gdLst>
                <a:gd name="connsiteX0" fmla="*/ 393394 w 1332892"/>
                <a:gd name="connsiteY0" fmla="*/ 1167185 h 1167185"/>
                <a:gd name="connsiteX1" fmla="*/ 1332892 w 1332892"/>
                <a:gd name="connsiteY1" fmla="*/ 0 h 1167185"/>
                <a:gd name="connsiteX2" fmla="*/ 603449 w 1332892"/>
                <a:gd name="connsiteY2" fmla="*/ 0 h 1167185"/>
                <a:gd name="connsiteX3" fmla="*/ 0 w 1332892"/>
                <a:gd name="connsiteY3" fmla="*/ 603449 h 1167185"/>
                <a:gd name="connsiteX4" fmla="*/ 368559 w 1332892"/>
                <a:gd name="connsiteY4" fmla="*/ 1159476 h 1167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892" h="1167185">
                  <a:moveTo>
                    <a:pt x="393394" y="1167185"/>
                  </a:moveTo>
                  <a:lnTo>
                    <a:pt x="1332892" y="0"/>
                  </a:lnTo>
                  <a:lnTo>
                    <a:pt x="603449" y="0"/>
                  </a:lnTo>
                  <a:cubicBezTo>
                    <a:pt x="270173" y="0"/>
                    <a:pt x="0" y="270173"/>
                    <a:pt x="0" y="603449"/>
                  </a:cubicBezTo>
                  <a:cubicBezTo>
                    <a:pt x="0" y="853406"/>
                    <a:pt x="151972" y="1067868"/>
                    <a:pt x="368559" y="1159476"/>
                  </a:cubicBezTo>
                  <a:close/>
                </a:path>
              </a:pathLst>
            </a:custGeom>
            <a:solidFill>
              <a:schemeClr val="accent1">
                <a:lumMod val="7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14" name="任意多边形: 形状 13"/>
            <p:cNvSpPr/>
            <p:nvPr>
              <p:custDataLst>
                <p:tags r:id="rId4"/>
              </p:custDataLst>
            </p:nvPr>
          </p:nvSpPr>
          <p:spPr>
            <a:xfrm rot="18529891" flipV="1">
              <a:off x="11310905" y="72890"/>
              <a:ext cx="1071483" cy="673724"/>
            </a:xfrm>
            <a:custGeom>
              <a:avLst/>
              <a:gdLst>
                <a:gd name="connsiteX0" fmla="*/ 1071483 w 1071483"/>
                <a:gd name="connsiteY0" fmla="*/ 324761 h 673724"/>
                <a:gd name="connsiteX1" fmla="*/ 668017 w 1071483"/>
                <a:gd name="connsiteY1" fmla="*/ 0 h 673724"/>
                <a:gd name="connsiteX2" fmla="*/ 336862 w 1071483"/>
                <a:gd name="connsiteY2" fmla="*/ 0 h 673724"/>
                <a:gd name="connsiteX3" fmla="*/ 0 w 1071483"/>
                <a:gd name="connsiteY3" fmla="*/ 336862 h 673724"/>
                <a:gd name="connsiteX4" fmla="*/ 336862 w 1071483"/>
                <a:gd name="connsiteY4" fmla="*/ 673724 h 673724"/>
                <a:gd name="connsiteX5" fmla="*/ 790594 w 1071483"/>
                <a:gd name="connsiteY5" fmla="*/ 673723 h 67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483" h="673724">
                  <a:moveTo>
                    <a:pt x="1071483" y="324761"/>
                  </a:moveTo>
                  <a:lnTo>
                    <a:pt x="668017" y="0"/>
                  </a:lnTo>
                  <a:lnTo>
                    <a:pt x="336862" y="0"/>
                  </a:lnTo>
                  <a:cubicBezTo>
                    <a:pt x="150818" y="0"/>
                    <a:pt x="0" y="150818"/>
                    <a:pt x="0" y="336862"/>
                  </a:cubicBezTo>
                  <a:cubicBezTo>
                    <a:pt x="0" y="522906"/>
                    <a:pt x="150818" y="673724"/>
                    <a:pt x="336862" y="673724"/>
                  </a:cubicBezTo>
                  <a:lnTo>
                    <a:pt x="790594" y="673723"/>
                  </a:ln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gr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8"/>
            </p:custDataLst>
          </p:nvPr>
        </p:nvSpPr>
        <p:spPr>
          <a:xfrm>
            <a:off x="669930" y="952508"/>
            <a:ext cx="10852237" cy="5388907"/>
          </a:xfrm>
        </p:spPr>
        <p:txBody>
          <a:bodyPr/>
          <a:lstStyle>
            <a:lvl1pPr>
              <a:defRPr baseline="0"/>
            </a:lvl1pPr>
            <a:lvl2pPr>
              <a:defRPr baseline="0"/>
            </a:lvl2pPr>
            <a:lvl3pPr>
              <a:defRPr baseline="0"/>
            </a:lvl3pPr>
            <a:lvl4pPr>
              <a:defRPr baseline="0"/>
            </a:lvl4pPr>
            <a:lvl5pPr>
              <a:defRPr baseline="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sp>
        <p:nvSpPr>
          <p:cNvPr id="6" name="椭圆 5"/>
          <p:cNvSpPr/>
          <p:nvPr userDrawn="1">
            <p:custDataLst>
              <p:tags r:id="rId2"/>
            </p:custDataLst>
          </p:nvPr>
        </p:nvSpPr>
        <p:spPr>
          <a:xfrm>
            <a:off x="8070353" y="3340361"/>
            <a:ext cx="688329" cy="688329"/>
          </a:xfrm>
          <a:prstGeom prst="ellipse">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sp>
        <p:nvSpPr>
          <p:cNvPr id="7" name="任意多边形: 形状 6"/>
          <p:cNvSpPr/>
          <p:nvPr userDrawn="1">
            <p:custDataLst>
              <p:tags r:id="rId3"/>
            </p:custDataLst>
          </p:nvPr>
        </p:nvSpPr>
        <p:spPr>
          <a:xfrm rot="3070109">
            <a:off x="4608873" y="5948670"/>
            <a:ext cx="1756789" cy="1206898"/>
          </a:xfrm>
          <a:custGeom>
            <a:avLst/>
            <a:gdLst>
              <a:gd name="connsiteX0" fmla="*/ 103060 w 1756789"/>
              <a:gd name="connsiteY0" fmla="*/ 266055 h 1206898"/>
              <a:gd name="connsiteX1" fmla="*/ 603449 w 1756789"/>
              <a:gd name="connsiteY1" fmla="*/ 0 h 1206898"/>
              <a:gd name="connsiteX2" fmla="*/ 1756789 w 1756789"/>
              <a:gd name="connsiteY2" fmla="*/ 0 h 1206898"/>
              <a:gd name="connsiteX3" fmla="*/ 785325 w 1756789"/>
              <a:gd name="connsiteY3" fmla="*/ 1206898 h 1206898"/>
              <a:gd name="connsiteX4" fmla="*/ 603449 w 1756789"/>
              <a:gd name="connsiteY4" fmla="*/ 1206898 h 1206898"/>
              <a:gd name="connsiteX5" fmla="*/ 0 w 1756789"/>
              <a:gd name="connsiteY5" fmla="*/ 603449 h 1206898"/>
              <a:gd name="connsiteX6" fmla="*/ 103060 w 1756789"/>
              <a:gd name="connsiteY6" fmla="*/ 266055 h 12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6789" h="1206898">
                <a:moveTo>
                  <a:pt x="103060" y="266055"/>
                </a:moveTo>
                <a:cubicBezTo>
                  <a:pt x="211504" y="105536"/>
                  <a:pt x="395151" y="0"/>
                  <a:pt x="603449" y="0"/>
                </a:cubicBezTo>
                <a:lnTo>
                  <a:pt x="1756789" y="0"/>
                </a:lnTo>
                <a:lnTo>
                  <a:pt x="785325" y="1206898"/>
                </a:lnTo>
                <a:lnTo>
                  <a:pt x="603449" y="1206898"/>
                </a:lnTo>
                <a:cubicBezTo>
                  <a:pt x="270173" y="1206898"/>
                  <a:pt x="0" y="936725"/>
                  <a:pt x="0" y="603449"/>
                </a:cubicBezTo>
                <a:cubicBezTo>
                  <a:pt x="0" y="478470"/>
                  <a:pt x="37993" y="362366"/>
                  <a:pt x="103060" y="266055"/>
                </a:cubicBezTo>
                <a:close/>
              </a:path>
            </a:pathLst>
          </a:custGeom>
          <a:solidFill>
            <a:schemeClr val="accent1">
              <a:lumMod val="7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8" name="任意多边形: 形状 7"/>
          <p:cNvSpPr/>
          <p:nvPr userDrawn="1">
            <p:custDataLst>
              <p:tags r:id="rId4"/>
            </p:custDataLst>
          </p:nvPr>
        </p:nvSpPr>
        <p:spPr>
          <a:xfrm rot="3070109">
            <a:off x="5801844" y="6048098"/>
            <a:ext cx="1756790" cy="673724"/>
          </a:xfrm>
          <a:custGeom>
            <a:avLst/>
            <a:gdLst>
              <a:gd name="connsiteX0" fmla="*/ 57531 w 1756790"/>
              <a:gd name="connsiteY0" fmla="*/ 148519 h 673724"/>
              <a:gd name="connsiteX1" fmla="*/ 336862 w 1756790"/>
              <a:gd name="connsiteY1" fmla="*/ 0 h 673724"/>
              <a:gd name="connsiteX2" fmla="*/ 1756790 w 1756790"/>
              <a:gd name="connsiteY2" fmla="*/ 0 h 673724"/>
              <a:gd name="connsiteX3" fmla="*/ 1214491 w 1756790"/>
              <a:gd name="connsiteY3" fmla="*/ 673724 h 673724"/>
              <a:gd name="connsiteX4" fmla="*/ 336862 w 1756790"/>
              <a:gd name="connsiteY4" fmla="*/ 673724 h 673724"/>
              <a:gd name="connsiteX5" fmla="*/ 0 w 1756790"/>
              <a:gd name="connsiteY5" fmla="*/ 336862 h 673724"/>
              <a:gd name="connsiteX6" fmla="*/ 57531 w 1756790"/>
              <a:gd name="connsiteY6" fmla="*/ 148519 h 67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6790" h="673724">
                <a:moveTo>
                  <a:pt x="57531" y="148519"/>
                </a:moveTo>
                <a:cubicBezTo>
                  <a:pt x="118067" y="58913"/>
                  <a:pt x="220584" y="0"/>
                  <a:pt x="336862" y="0"/>
                </a:cubicBezTo>
                <a:lnTo>
                  <a:pt x="1756790" y="0"/>
                </a:lnTo>
                <a:lnTo>
                  <a:pt x="1214491" y="673724"/>
                </a:lnTo>
                <a:lnTo>
                  <a:pt x="336862" y="673724"/>
                </a:lnTo>
                <a:cubicBezTo>
                  <a:pt x="150818" y="673724"/>
                  <a:pt x="0" y="522906"/>
                  <a:pt x="0" y="336862"/>
                </a:cubicBezTo>
                <a:cubicBezTo>
                  <a:pt x="0" y="267096"/>
                  <a:pt x="21209" y="202283"/>
                  <a:pt x="57531" y="148519"/>
                </a:cubicBez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9" name="椭圆 8"/>
          <p:cNvSpPr/>
          <p:nvPr userDrawn="1">
            <p:custDataLst>
              <p:tags r:id="rId5"/>
            </p:custDataLst>
          </p:nvPr>
        </p:nvSpPr>
        <p:spPr>
          <a:xfrm>
            <a:off x="2800817" y="1505869"/>
            <a:ext cx="2522821" cy="2522821"/>
          </a:xfrm>
          <a:prstGeom prst="ellipse">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sp>
        <p:nvSpPr>
          <p:cNvPr id="10" name="任意多边形: 形状 9"/>
          <p:cNvSpPr/>
          <p:nvPr userDrawn="1">
            <p:custDataLst>
              <p:tags r:id="rId6"/>
            </p:custDataLst>
          </p:nvPr>
        </p:nvSpPr>
        <p:spPr>
          <a:xfrm rot="3070109">
            <a:off x="5323371" y="-21155"/>
            <a:ext cx="2466454" cy="1206898"/>
          </a:xfrm>
          <a:custGeom>
            <a:avLst/>
            <a:gdLst>
              <a:gd name="connsiteX0" fmla="*/ 0 w 2466454"/>
              <a:gd name="connsiteY0" fmla="*/ 1206898 h 1206898"/>
              <a:gd name="connsiteX1" fmla="*/ 971464 w 2466454"/>
              <a:gd name="connsiteY1" fmla="*/ 0 h 1206898"/>
              <a:gd name="connsiteX2" fmla="*/ 1863005 w 2466454"/>
              <a:gd name="connsiteY2" fmla="*/ 0 h 1206898"/>
              <a:gd name="connsiteX3" fmla="*/ 2466454 w 2466454"/>
              <a:gd name="connsiteY3" fmla="*/ 603449 h 1206898"/>
              <a:gd name="connsiteX4" fmla="*/ 1863005 w 2466454"/>
              <a:gd name="connsiteY4" fmla="*/ 1206898 h 120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6454" h="1206898">
                <a:moveTo>
                  <a:pt x="0" y="1206898"/>
                </a:moveTo>
                <a:lnTo>
                  <a:pt x="971464" y="0"/>
                </a:lnTo>
                <a:lnTo>
                  <a:pt x="1863005" y="0"/>
                </a:lnTo>
                <a:cubicBezTo>
                  <a:pt x="2196281" y="0"/>
                  <a:pt x="2466454" y="270173"/>
                  <a:pt x="2466454" y="603449"/>
                </a:cubicBezTo>
                <a:cubicBezTo>
                  <a:pt x="2466454" y="936725"/>
                  <a:pt x="2196281" y="1206898"/>
                  <a:pt x="1863005" y="1206898"/>
                </a:cubicBezTo>
                <a:close/>
              </a:path>
            </a:pathLst>
          </a:custGeom>
          <a:solidFill>
            <a:schemeClr val="accent1">
              <a:lumMod val="7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11" name="任意多边形: 形状 10"/>
          <p:cNvSpPr/>
          <p:nvPr userDrawn="1">
            <p:custDataLst>
              <p:tags r:id="rId7"/>
            </p:custDataLst>
          </p:nvPr>
        </p:nvSpPr>
        <p:spPr>
          <a:xfrm rot="3070109">
            <a:off x="4246807" y="132622"/>
            <a:ext cx="1747660" cy="673724"/>
          </a:xfrm>
          <a:custGeom>
            <a:avLst/>
            <a:gdLst>
              <a:gd name="connsiteX0" fmla="*/ 0 w 1747660"/>
              <a:gd name="connsiteY0" fmla="*/ 673724 h 673724"/>
              <a:gd name="connsiteX1" fmla="*/ 542299 w 1747660"/>
              <a:gd name="connsiteY1" fmla="*/ 0 h 673724"/>
              <a:gd name="connsiteX2" fmla="*/ 1410798 w 1747660"/>
              <a:gd name="connsiteY2" fmla="*/ 0 h 673724"/>
              <a:gd name="connsiteX3" fmla="*/ 1747660 w 1747660"/>
              <a:gd name="connsiteY3" fmla="*/ 336862 h 673724"/>
              <a:gd name="connsiteX4" fmla="*/ 1410798 w 1747660"/>
              <a:gd name="connsiteY4" fmla="*/ 673724 h 673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7660" h="673724">
                <a:moveTo>
                  <a:pt x="0" y="673724"/>
                </a:moveTo>
                <a:lnTo>
                  <a:pt x="542299" y="0"/>
                </a:lnTo>
                <a:lnTo>
                  <a:pt x="1410798" y="0"/>
                </a:lnTo>
                <a:cubicBezTo>
                  <a:pt x="1596842" y="0"/>
                  <a:pt x="1747660" y="150818"/>
                  <a:pt x="1747660" y="336862"/>
                </a:cubicBezTo>
                <a:cubicBezTo>
                  <a:pt x="1747660" y="522906"/>
                  <a:pt x="1596842" y="673724"/>
                  <a:pt x="1410798" y="673724"/>
                </a:cubicBez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2" name="标题 1"/>
          <p:cNvSpPr>
            <a:spLocks noGrp="1"/>
          </p:cNvSpPr>
          <p:nvPr>
            <p:ph type="title" hasCustomPrompt="1"/>
            <p:custDataLst>
              <p:tags r:id="rId8"/>
            </p:custDataLst>
          </p:nvPr>
        </p:nvSpPr>
        <p:spPr>
          <a:xfrm>
            <a:off x="3272790" y="2365375"/>
            <a:ext cx="6239510" cy="1711325"/>
          </a:xfrm>
        </p:spPr>
        <p:txBody>
          <a:bodyPr vert="horz" lIns="90000" tIns="46800" rIns="90000" bIns="46800" rtlCol="0" anchor="ctr" anchorCtr="0">
            <a:normAutofit/>
          </a:bodyPr>
          <a:lstStyle>
            <a:lvl1pPr marL="0" marR="0" algn="ctr" defTabSz="914400" rtl="0" eaLnBrk="1" fontAlgn="auto" latinLnBrk="0" hangingPunct="1">
              <a:lnSpc>
                <a:spcPct val="100000"/>
              </a:lnSpc>
              <a:buNone/>
              <a:defRPr kumimoji="0" lang="zh-CN" altLang="en-US" sz="88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9"/>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solidFill>
                  <a:schemeClr val="tx1">
                    <a:lumMod val="85000"/>
                    <a:lumOff val="15000"/>
                  </a:schemeClr>
                </a:solidFill>
              </a:defRPr>
            </a:lvl1pPr>
          </a:lstStyle>
          <a:p>
            <a:endParaRPr lang="zh-CN" altLang="en-US"/>
          </a:p>
        </p:txBody>
      </p:sp>
      <p:sp>
        <p:nvSpPr>
          <p:cNvPr id="5" name="灯片编号占位符 4"/>
          <p:cNvSpPr>
            <a:spLocks noGrp="1"/>
          </p:cNvSpPr>
          <p:nvPr>
            <p:ph type="sldNum" sz="quarter" idx="12"/>
            <p:custDataLst>
              <p:tags r:id="rId11"/>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10093002" y="5918505"/>
            <a:ext cx="2123325" cy="939524"/>
            <a:chOff x="10093002" y="5918505"/>
            <a:chExt cx="2123325" cy="939524"/>
          </a:xfrm>
        </p:grpSpPr>
        <p:sp>
          <p:nvSpPr>
            <p:cNvPr id="10" name="Freeform 5"/>
            <p:cNvSpPr/>
            <p:nvPr>
              <p:custDataLst>
                <p:tags r:id="rId3"/>
              </p:custDataLst>
            </p:nvPr>
          </p:nvSpPr>
          <p:spPr>
            <a:xfrm>
              <a:off x="10093002" y="6026500"/>
              <a:ext cx="1561485" cy="831411"/>
            </a:xfrm>
            <a:custGeom>
              <a:avLst/>
              <a:gdLst>
                <a:gd name="connsiteX0" fmla="*/ 624912 w 1561485"/>
                <a:gd name="connsiteY0" fmla="*/ 398 h 831411"/>
                <a:gd name="connsiteX1" fmla="*/ 1073442 w 1561485"/>
                <a:gd name="connsiteY1" fmla="*/ 225092 h 831411"/>
                <a:gd name="connsiteX2" fmla="*/ 1561485 w 1561485"/>
                <a:gd name="connsiteY2" fmla="*/ 831411 h 831411"/>
                <a:gd name="connsiteX3" fmla="*/ 47694 w 1561485"/>
                <a:gd name="connsiteY3" fmla="*/ 831351 h 831411"/>
                <a:gd name="connsiteX4" fmla="*/ 23050 w 1561485"/>
                <a:gd name="connsiteY4" fmla="*/ 769062 h 831411"/>
                <a:gd name="connsiteX5" fmla="*/ 225049 w 1561485"/>
                <a:gd name="connsiteY5" fmla="*/ 133364 h 831411"/>
                <a:gd name="connsiteX6" fmla="*/ 552466 w 1561485"/>
                <a:gd name="connsiteY6" fmla="*/ 2110 h 831411"/>
                <a:gd name="connsiteX7" fmla="*/ 624912 w 1561485"/>
                <a:gd name="connsiteY7" fmla="*/ 398 h 831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1485" h="831411">
                  <a:moveTo>
                    <a:pt x="624912" y="398"/>
                  </a:moveTo>
                  <a:cubicBezTo>
                    <a:pt x="793782" y="6503"/>
                    <a:pt x="959160" y="83116"/>
                    <a:pt x="1073442" y="225092"/>
                  </a:cubicBezTo>
                  <a:lnTo>
                    <a:pt x="1561485" y="831411"/>
                  </a:lnTo>
                  <a:lnTo>
                    <a:pt x="47694" y="831351"/>
                  </a:lnTo>
                  <a:lnTo>
                    <a:pt x="23050" y="769062"/>
                  </a:lnTo>
                  <a:cubicBezTo>
                    <a:pt x="-41398" y="542916"/>
                    <a:pt x="30360" y="290077"/>
                    <a:pt x="225049" y="133364"/>
                  </a:cubicBezTo>
                  <a:cubicBezTo>
                    <a:pt x="322396" y="55008"/>
                    <a:pt x="436650" y="11811"/>
                    <a:pt x="552466" y="2110"/>
                  </a:cubicBezTo>
                  <a:cubicBezTo>
                    <a:pt x="576592" y="90"/>
                    <a:pt x="600789" y="-477"/>
                    <a:pt x="624912" y="398"/>
                  </a:cubicBezTo>
                  <a:close/>
                </a:path>
              </a:pathLst>
            </a:custGeom>
            <a:solidFill>
              <a:schemeClr val="accent1">
                <a:lumMod val="7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tx1">
                    <a:lumMod val="85000"/>
                    <a:lumOff val="15000"/>
                  </a:schemeClr>
                </a:solidFill>
              </a:endParaRPr>
            </a:p>
          </p:txBody>
        </p:sp>
        <p:sp>
          <p:nvSpPr>
            <p:cNvPr id="11" name="Freeform 6"/>
            <p:cNvSpPr/>
            <p:nvPr>
              <p:custDataLst>
                <p:tags r:id="rId4"/>
              </p:custDataLst>
            </p:nvPr>
          </p:nvSpPr>
          <p:spPr>
            <a:xfrm>
              <a:off x="11384870" y="5918505"/>
              <a:ext cx="831457" cy="939524"/>
            </a:xfrm>
            <a:custGeom>
              <a:avLst/>
              <a:gdLst>
                <a:gd name="connsiteX0" fmla="*/ 308457 w 831457"/>
                <a:gd name="connsiteY0" fmla="*/ 1184 h 939524"/>
                <a:gd name="connsiteX1" fmla="*/ 599262 w 831457"/>
                <a:gd name="connsiteY1" fmla="*/ 125599 h 939524"/>
                <a:gd name="connsiteX2" fmla="*/ 831457 w 831457"/>
                <a:gd name="connsiteY2" fmla="*/ 414067 h 939524"/>
                <a:gd name="connsiteX3" fmla="*/ 831389 w 831457"/>
                <a:gd name="connsiteY3" fmla="*/ 939466 h 939524"/>
                <a:gd name="connsiteX4" fmla="*/ 389533 w 831457"/>
                <a:gd name="connsiteY4" fmla="*/ 939524 h 939524"/>
                <a:gd name="connsiteX5" fmla="*/ 74427 w 831457"/>
                <a:gd name="connsiteY5" fmla="*/ 548052 h 939524"/>
                <a:gd name="connsiteX6" fmla="*/ 125673 w 831457"/>
                <a:gd name="connsiteY6" fmla="*/ 74477 h 939524"/>
                <a:gd name="connsiteX7" fmla="*/ 308457 w 831457"/>
                <a:gd name="connsiteY7" fmla="*/ 1184 h 93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1457" h="939524">
                  <a:moveTo>
                    <a:pt x="308457" y="1184"/>
                  </a:moveTo>
                  <a:cubicBezTo>
                    <a:pt x="416210" y="-7859"/>
                    <a:pt x="526370" y="35043"/>
                    <a:pt x="599262" y="125599"/>
                  </a:cubicBezTo>
                  <a:lnTo>
                    <a:pt x="831457" y="414067"/>
                  </a:lnTo>
                  <a:lnTo>
                    <a:pt x="831389" y="939466"/>
                  </a:lnTo>
                  <a:lnTo>
                    <a:pt x="389533" y="939524"/>
                  </a:lnTo>
                  <a:lnTo>
                    <a:pt x="74427" y="548052"/>
                  </a:lnTo>
                  <a:cubicBezTo>
                    <a:pt x="-42199" y="403162"/>
                    <a:pt x="-19256" y="191135"/>
                    <a:pt x="125673" y="74477"/>
                  </a:cubicBezTo>
                  <a:cubicBezTo>
                    <a:pt x="180021" y="30730"/>
                    <a:pt x="243805" y="6607"/>
                    <a:pt x="308457" y="1184"/>
                  </a:cubicBez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tx1">
                    <a:lumMod val="85000"/>
                    <a:lumOff val="15000"/>
                  </a:schemeClr>
                </a:solidFill>
              </a:endParaRPr>
            </a:p>
          </p:txBody>
        </p:sp>
      </p:grpSp>
      <p:sp>
        <p:nvSpPr>
          <p:cNvPr id="2" name="标题 1"/>
          <p:cNvSpPr>
            <a:spLocks noGrp="1"/>
          </p:cNvSpPr>
          <p:nvPr userDrawn="1">
            <p:ph type="title" hasCustomPrompt="1"/>
            <p:custDataLst>
              <p:tags r:id="rId5"/>
            </p:custDataLst>
          </p:nvPr>
        </p:nvSpPr>
        <p:spPr>
          <a:xfrm>
            <a:off x="838200" y="794326"/>
            <a:ext cx="10515600" cy="540484"/>
          </a:xfrm>
        </p:spPr>
        <p:txBody>
          <a:bodyPr>
            <a:normAutofit/>
          </a:bodyPr>
          <a:lstStyle>
            <a:lvl1pPr>
              <a:defRPr sz="2200" b="1" spc="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单击此处添加标题</a:t>
            </a:r>
            <a:endParaRPr lang="zh-CN" altLang="en-US" dirty="0"/>
          </a:p>
        </p:txBody>
      </p:sp>
      <p:sp>
        <p:nvSpPr>
          <p:cNvPr id="3" name="日期占位符 2"/>
          <p:cNvSpPr>
            <a:spLocks noGrp="1"/>
          </p:cNvSpPr>
          <p:nvPr userDrawn="1">
            <p:ph type="dt" sz="half" idx="10"/>
            <p:custDataLst>
              <p:tags r:id="rId6"/>
            </p:custDataLst>
          </p:nvPr>
        </p:nvSpPr>
        <p:spPr/>
        <p:txBody>
          <a:bodyPr/>
          <a:lstStyle>
            <a:lvl1pPr>
              <a:defRPr baseline="0">
                <a:solidFill>
                  <a:schemeClr val="tx1">
                    <a:lumMod val="85000"/>
                    <a:lumOff val="15000"/>
                  </a:schemeClr>
                </a:solidFill>
                <a:latin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7"/>
            </p:custDataLst>
          </p:nvPr>
        </p:nvSpPr>
        <p:spPr/>
        <p:txBody>
          <a:bodyPr/>
          <a:lstStyle>
            <a:lvl1pPr>
              <a:defRPr baseline="0">
                <a:solidFill>
                  <a:schemeClr val="tx1">
                    <a:lumMod val="85000"/>
                    <a:lumOff val="15000"/>
                  </a:schemeClr>
                </a:solidFill>
                <a:latin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8"/>
            </p:custDataLst>
          </p:nvPr>
        </p:nvSpPr>
        <p:spPr/>
        <p:txBody>
          <a:bodyPr/>
          <a:lstStyle>
            <a:lvl1pPr>
              <a:defRPr baseline="0">
                <a:solidFill>
                  <a:schemeClr val="tx1">
                    <a:lumMod val="85000"/>
                    <a:lumOff val="15000"/>
                  </a:schemeClr>
                </a:solidFill>
                <a:latin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6" name="任意多边形: 形状 25"/>
          <p:cNvSpPr/>
          <p:nvPr userDrawn="1">
            <p:custDataLst>
              <p:tags r:id="rId3"/>
            </p:custDataLst>
          </p:nvPr>
        </p:nvSpPr>
        <p:spPr>
          <a:xfrm rot="19270109">
            <a:off x="11372215" y="353060"/>
            <a:ext cx="1347470" cy="1207135"/>
          </a:xfrm>
          <a:custGeom>
            <a:avLst/>
            <a:gdLst>
              <a:gd name="connsiteX0" fmla="*/ 1347332 w 1347332"/>
              <a:gd name="connsiteY0" fmla="*/ 0 h 1206898"/>
              <a:gd name="connsiteX1" fmla="*/ 375867 w 1347332"/>
              <a:gd name="connsiteY1" fmla="*/ 1206898 h 1206898"/>
              <a:gd name="connsiteX2" fmla="*/ 0 w 1347332"/>
              <a:gd name="connsiteY2" fmla="*/ 1206898 h 1206898"/>
              <a:gd name="connsiteX3" fmla="*/ 968817 w 1347332"/>
              <a:gd name="connsiteY3" fmla="*/ 3289 h 1206898"/>
              <a:gd name="connsiteX4" fmla="*/ 964731 w 1347332"/>
              <a:gd name="connsiteY4" fmla="*/ 0 h 120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332" h="1206898">
                <a:moveTo>
                  <a:pt x="1347332" y="0"/>
                </a:moveTo>
                <a:lnTo>
                  <a:pt x="375867" y="1206898"/>
                </a:lnTo>
                <a:lnTo>
                  <a:pt x="0" y="1206898"/>
                </a:lnTo>
                <a:lnTo>
                  <a:pt x="968817" y="3289"/>
                </a:lnTo>
                <a:lnTo>
                  <a:pt x="964731" y="0"/>
                </a:lnTo>
                <a:close/>
              </a:path>
            </a:pathLst>
          </a:custGeom>
          <a:solidFill>
            <a:schemeClr val="accent2">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25" name="任意多边形: 形状 24"/>
          <p:cNvSpPr/>
          <p:nvPr userDrawn="1">
            <p:custDataLst>
              <p:tags r:id="rId4"/>
            </p:custDataLst>
          </p:nvPr>
        </p:nvSpPr>
        <p:spPr>
          <a:xfrm rot="19270109">
            <a:off x="10494645" y="-182245"/>
            <a:ext cx="1314450" cy="673735"/>
          </a:xfrm>
          <a:custGeom>
            <a:avLst/>
            <a:gdLst>
              <a:gd name="connsiteX0" fmla="*/ 485143 w 1314297"/>
              <a:gd name="connsiteY0" fmla="*/ 0 h 673724"/>
              <a:gd name="connsiteX1" fmla="*/ 1314297 w 1314297"/>
              <a:gd name="connsiteY1" fmla="*/ 667408 h 673724"/>
              <a:gd name="connsiteX2" fmla="*/ 1251648 w 1314297"/>
              <a:gd name="connsiteY2" fmla="*/ 673724 h 673724"/>
              <a:gd name="connsiteX3" fmla="*/ 837001 w 1314297"/>
              <a:gd name="connsiteY3" fmla="*/ 673724 h 673724"/>
              <a:gd name="connsiteX4" fmla="*/ 0 w 1314297"/>
              <a:gd name="connsiteY4" fmla="*/ 0 h 673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297" h="673724">
                <a:moveTo>
                  <a:pt x="485143" y="0"/>
                </a:moveTo>
                <a:lnTo>
                  <a:pt x="1314297" y="667408"/>
                </a:lnTo>
                <a:lnTo>
                  <a:pt x="1251648" y="673724"/>
                </a:lnTo>
                <a:lnTo>
                  <a:pt x="837001" y="67372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31" name="任意多边形: 形状 30"/>
          <p:cNvSpPr/>
          <p:nvPr userDrawn="1">
            <p:custDataLst>
              <p:tags r:id="rId5"/>
            </p:custDataLst>
          </p:nvPr>
        </p:nvSpPr>
        <p:spPr>
          <a:xfrm rot="19270109">
            <a:off x="-169545" y="5780405"/>
            <a:ext cx="1226185" cy="1301750"/>
          </a:xfrm>
          <a:custGeom>
            <a:avLst/>
            <a:gdLst>
              <a:gd name="connsiteX0" fmla="*/ 943850 w 1225951"/>
              <a:gd name="connsiteY0" fmla="*/ 0 h 1301924"/>
              <a:gd name="connsiteX1" fmla="*/ 418834 w 1225951"/>
              <a:gd name="connsiteY1" fmla="*/ 652254 h 1301924"/>
              <a:gd name="connsiteX2" fmla="*/ 1225951 w 1225951"/>
              <a:gd name="connsiteY2" fmla="*/ 1301924 h 1301924"/>
              <a:gd name="connsiteX3" fmla="*/ 740807 w 1225951"/>
              <a:gd name="connsiteY3" fmla="*/ 1301924 h 1301924"/>
              <a:gd name="connsiteX4" fmla="*/ 0 w 1225951"/>
              <a:gd name="connsiteY4" fmla="*/ 705629 h 1301924"/>
              <a:gd name="connsiteX5" fmla="*/ 567980 w 1225951"/>
              <a:gd name="connsiteY5" fmla="*/ 0 h 130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951" h="1301924">
                <a:moveTo>
                  <a:pt x="943850" y="0"/>
                </a:moveTo>
                <a:lnTo>
                  <a:pt x="418834" y="652254"/>
                </a:lnTo>
                <a:lnTo>
                  <a:pt x="1225951" y="1301924"/>
                </a:lnTo>
                <a:lnTo>
                  <a:pt x="740807" y="1301924"/>
                </a:lnTo>
                <a:lnTo>
                  <a:pt x="0" y="705629"/>
                </a:lnTo>
                <a:lnTo>
                  <a:pt x="56798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27" name="任意多边形: 形状 26"/>
          <p:cNvSpPr/>
          <p:nvPr userDrawn="1">
            <p:custDataLst>
              <p:tags r:id="rId6"/>
            </p:custDataLst>
          </p:nvPr>
        </p:nvSpPr>
        <p:spPr>
          <a:xfrm rot="19270109">
            <a:off x="-312420" y="4897120"/>
            <a:ext cx="918210" cy="673735"/>
          </a:xfrm>
          <a:custGeom>
            <a:avLst/>
            <a:gdLst>
              <a:gd name="connsiteX0" fmla="*/ 918169 w 918169"/>
              <a:gd name="connsiteY0" fmla="*/ 0 h 673724"/>
              <a:gd name="connsiteX1" fmla="*/ 375870 w 918169"/>
              <a:gd name="connsiteY1" fmla="*/ 673724 h 673724"/>
              <a:gd name="connsiteX2" fmla="*/ 0 w 918169"/>
              <a:gd name="connsiteY2" fmla="*/ 673724 h 673724"/>
              <a:gd name="connsiteX3" fmla="*/ 542299 w 918169"/>
              <a:gd name="connsiteY3" fmla="*/ 0 h 673724"/>
            </a:gdLst>
            <a:ahLst/>
            <a:cxnLst>
              <a:cxn ang="0">
                <a:pos x="connsiteX0" y="connsiteY0"/>
              </a:cxn>
              <a:cxn ang="0">
                <a:pos x="connsiteX1" y="connsiteY1"/>
              </a:cxn>
              <a:cxn ang="0">
                <a:pos x="connsiteX2" y="connsiteY2"/>
              </a:cxn>
              <a:cxn ang="0">
                <a:pos x="connsiteX3" y="connsiteY3"/>
              </a:cxn>
            </a:cxnLst>
            <a:rect l="l" t="t" r="r" b="b"/>
            <a:pathLst>
              <a:path w="918169" h="673724">
                <a:moveTo>
                  <a:pt x="918169" y="0"/>
                </a:moveTo>
                <a:lnTo>
                  <a:pt x="375870" y="673724"/>
                </a:lnTo>
                <a:lnTo>
                  <a:pt x="0" y="673724"/>
                </a:lnTo>
                <a:lnTo>
                  <a:pt x="542299" y="0"/>
                </a:lnTo>
                <a:close/>
              </a:path>
            </a:pathLst>
          </a:custGeom>
          <a:solidFill>
            <a:schemeClr val="accent2">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2" name="标题 1"/>
          <p:cNvSpPr>
            <a:spLocks noGrp="1"/>
          </p:cNvSpPr>
          <p:nvPr>
            <p:ph type="title" hasCustomPrompt="1"/>
            <p:custDataLst>
              <p:tags r:id="rId7"/>
            </p:custDataLst>
          </p:nvPr>
        </p:nvSpPr>
        <p:spPr>
          <a:xfrm>
            <a:off x="1281600" y="1249200"/>
            <a:ext cx="9626400" cy="723600"/>
          </a:xfrm>
        </p:spPr>
        <p:txBody>
          <a:bodyPr anchor="ctr">
            <a:normAutofit/>
          </a:bodyPr>
          <a:lstStyle>
            <a:lvl1pPr>
              <a:defRPr sz="3200" b="1" spc="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hasCustomPrompt="1"/>
            <p:custDataLst>
              <p:tags r:id="rId8"/>
            </p:custDataLst>
          </p:nvPr>
        </p:nvSpPr>
        <p:spPr>
          <a:xfrm>
            <a:off x="1281113" y="2163600"/>
            <a:ext cx="9626600" cy="3445200"/>
          </a:xfrm>
        </p:spPr>
        <p:txBody>
          <a:bodyPr>
            <a:normAutofit/>
          </a:bodyPr>
          <a:lstStyle>
            <a:lvl1pPr marL="285750" indent="-285750">
              <a:buFont typeface="Arial" panose="020B0604020202020204" pitchFamily="34" charset="0"/>
              <a:buChar cha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solidFill>
                <a:latin typeface="微软雅黑" panose="020B0503020204020204" charset="-122"/>
                <a:ea typeface="微软雅黑" panose="020B0503020204020204" charset="-122"/>
              </a:defRPr>
            </a:lvl2pPr>
            <a:lvl3pPr>
              <a:defRPr baseline="0">
                <a:solidFill>
                  <a:schemeClr val="tx1"/>
                </a:solidFill>
                <a:latin typeface="微软雅黑" panose="020B0503020204020204" charset="-122"/>
                <a:ea typeface="微软雅黑" panose="020B0503020204020204" charset="-122"/>
              </a:defRPr>
            </a:lvl3pPr>
            <a:lvl4pPr>
              <a:defRPr baseline="0">
                <a:solidFill>
                  <a:schemeClr val="tx1"/>
                </a:solidFill>
                <a:latin typeface="微软雅黑" panose="020B0503020204020204" charset="-122"/>
                <a:ea typeface="微软雅黑" panose="020B0503020204020204" charset="-122"/>
              </a:defRPr>
            </a:lvl4pPr>
            <a:lvl5pPr>
              <a:defRPr baseline="0">
                <a:solidFill>
                  <a:schemeClr val="tx1"/>
                </a:solidFill>
                <a:latin typeface="微软雅黑" panose="020B0503020204020204" charset="-122"/>
                <a:ea typeface="微软雅黑" panose="020B0503020204020204" charset="-122"/>
              </a:defRPr>
            </a:lvl5pPr>
          </a:lstStyle>
          <a:p>
            <a:pPr lvl="0"/>
            <a:r>
              <a:rPr lang="zh-CN" altLang="en-US"/>
              <a:t>单击此处添加文本</a:t>
            </a:r>
            <a:endParaRPr lang="zh-CN" altLang="en-US" dirty="0"/>
          </a:p>
        </p:txBody>
      </p:sp>
      <p:sp>
        <p:nvSpPr>
          <p:cNvPr id="3" name="日期占位符 2"/>
          <p:cNvSpPr>
            <a:spLocks noGrp="1"/>
          </p:cNvSpPr>
          <p:nvPr>
            <p:ph type="dt" sz="half" idx="10"/>
            <p:custDataLst>
              <p:tags r:id="rId9"/>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灯片编号占位符 4"/>
          <p:cNvSpPr>
            <a:spLocks noGrp="1"/>
          </p:cNvSpPr>
          <p:nvPr>
            <p:ph type="sldNum" sz="quarter" idx="12"/>
            <p:custDataLst>
              <p:tags r:id="rId10"/>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4" name="页脚占位符 3"/>
          <p:cNvSpPr>
            <a:spLocks noGrp="1"/>
          </p:cNvSpPr>
          <p:nvPr>
            <p:ph type="ftr" sz="quarter" idx="11"/>
            <p:custDataLst>
              <p:tags r:id="rId11"/>
            </p:custDataLst>
          </p:nvPr>
        </p:nvSpPr>
        <p:spPr/>
        <p:txBody>
          <a:bodyPr/>
          <a:lstStyle>
            <a:lvl1pPr>
              <a:defRPr>
                <a:solidFill>
                  <a:schemeClr val="tx1">
                    <a:lumMod val="85000"/>
                    <a:lumOff val="15000"/>
                  </a:schemeClr>
                </a:solidFill>
              </a:defRPr>
            </a:lvl1pPr>
          </a:lstStyle>
          <a:p>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4823460" cy="685863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tx1">
                  <a:lumMod val="85000"/>
                  <a:lumOff val="15000"/>
                </a:schemeClr>
              </a:solidFill>
              <a:sym typeface="+mn-ea"/>
            </a:endParaRPr>
          </a:p>
        </p:txBody>
      </p:sp>
      <p:grpSp>
        <p:nvGrpSpPr>
          <p:cNvPr id="14" name="组合 13"/>
          <p:cNvGrpSpPr/>
          <p:nvPr userDrawn="1">
            <p:custDataLst>
              <p:tags r:id="rId3"/>
            </p:custDataLst>
          </p:nvPr>
        </p:nvGrpSpPr>
        <p:grpSpPr>
          <a:xfrm>
            <a:off x="-92710" y="5761990"/>
            <a:ext cx="1993900" cy="1541780"/>
            <a:chOff x="-146" y="9074"/>
            <a:chExt cx="3140" cy="2428"/>
          </a:xfrm>
        </p:grpSpPr>
        <p:sp>
          <p:nvSpPr>
            <p:cNvPr id="15" name="任意多边形: 形状 14"/>
            <p:cNvSpPr/>
            <p:nvPr userDrawn="1">
              <p:custDataLst>
                <p:tags r:id="rId4"/>
              </p:custDataLst>
            </p:nvPr>
          </p:nvSpPr>
          <p:spPr>
            <a:xfrm rot="18529891" flipH="1">
              <a:off x="-535" y="9533"/>
              <a:ext cx="1657" cy="879"/>
            </a:xfrm>
            <a:custGeom>
              <a:avLst/>
              <a:gdLst>
                <a:gd name="connsiteX0" fmla="*/ 47639 w 1052248"/>
                <a:gd name="connsiteY0" fmla="*/ 122983 h 557885"/>
                <a:gd name="connsiteX1" fmla="*/ 0 w 1052248"/>
                <a:gd name="connsiteY1" fmla="*/ 278943 h 557885"/>
                <a:gd name="connsiteX2" fmla="*/ 0 w 1052248"/>
                <a:gd name="connsiteY2" fmla="*/ 278942 h 557885"/>
                <a:gd name="connsiteX3" fmla="*/ 278943 w 1052248"/>
                <a:gd name="connsiteY3" fmla="*/ 557885 h 557885"/>
                <a:gd name="connsiteX4" fmla="*/ 976245 w 1052248"/>
                <a:gd name="connsiteY4" fmla="*/ 557885 h 557885"/>
                <a:gd name="connsiteX5" fmla="*/ 1052248 w 1052248"/>
                <a:gd name="connsiteY5" fmla="*/ 463463 h 557885"/>
                <a:gd name="connsiteX6" fmla="*/ 476465 w 1052248"/>
                <a:gd name="connsiteY6" fmla="*/ 0 h 557885"/>
                <a:gd name="connsiteX7" fmla="*/ 278943 w 1052248"/>
                <a:gd name="connsiteY7" fmla="*/ 0 h 557885"/>
                <a:gd name="connsiteX8" fmla="*/ 47639 w 1052248"/>
                <a:gd name="connsiteY8" fmla="*/ 122983 h 557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248" h="557885">
                  <a:moveTo>
                    <a:pt x="47639" y="122983"/>
                  </a:moveTo>
                  <a:cubicBezTo>
                    <a:pt x="17562" y="167503"/>
                    <a:pt x="0" y="221172"/>
                    <a:pt x="0" y="278943"/>
                  </a:cubicBezTo>
                  <a:lnTo>
                    <a:pt x="0" y="278942"/>
                  </a:lnTo>
                  <a:cubicBezTo>
                    <a:pt x="0" y="432998"/>
                    <a:pt x="124887" y="557885"/>
                    <a:pt x="278943" y="557885"/>
                  </a:cubicBezTo>
                  <a:lnTo>
                    <a:pt x="976245" y="557885"/>
                  </a:lnTo>
                  <a:lnTo>
                    <a:pt x="1052248" y="463463"/>
                  </a:lnTo>
                  <a:lnTo>
                    <a:pt x="476465" y="0"/>
                  </a:lnTo>
                  <a:lnTo>
                    <a:pt x="278943" y="0"/>
                  </a:lnTo>
                  <a:cubicBezTo>
                    <a:pt x="182658" y="0"/>
                    <a:pt x="97767" y="48784"/>
                    <a:pt x="47639" y="122983"/>
                  </a:cubicBezTo>
                  <a:close/>
                </a:path>
              </a:pathLst>
            </a:custGeom>
            <a:solidFill>
              <a:schemeClr val="accent1">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16" name="任意多边形: 形状 15"/>
            <p:cNvSpPr/>
            <p:nvPr userDrawn="1">
              <p:custDataLst>
                <p:tags r:id="rId5"/>
              </p:custDataLst>
            </p:nvPr>
          </p:nvSpPr>
          <p:spPr>
            <a:xfrm rot="18529891" flipH="1">
              <a:off x="1751" y="10047"/>
              <a:ext cx="1426" cy="1061"/>
            </a:xfrm>
            <a:custGeom>
              <a:avLst/>
              <a:gdLst>
                <a:gd name="connsiteX0" fmla="*/ 57531 w 905808"/>
                <a:gd name="connsiteY0" fmla="*/ 148519 h 673724"/>
                <a:gd name="connsiteX1" fmla="*/ 0 w 905808"/>
                <a:gd name="connsiteY1" fmla="*/ 336862 h 673724"/>
                <a:gd name="connsiteX2" fmla="*/ 336862 w 905808"/>
                <a:gd name="connsiteY2" fmla="*/ 673724 h 673724"/>
                <a:gd name="connsiteX3" fmla="*/ 363509 w 905808"/>
                <a:gd name="connsiteY3" fmla="*/ 673724 h 673724"/>
                <a:gd name="connsiteX4" fmla="*/ 905808 w 905808"/>
                <a:gd name="connsiteY4" fmla="*/ 0 h 673724"/>
                <a:gd name="connsiteX5" fmla="*/ 336862 w 905808"/>
                <a:gd name="connsiteY5" fmla="*/ 0 h 673724"/>
                <a:gd name="connsiteX6" fmla="*/ 57531 w 905808"/>
                <a:gd name="connsiteY6" fmla="*/ 148519 h 67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5808" h="673724">
                  <a:moveTo>
                    <a:pt x="57531" y="148519"/>
                  </a:moveTo>
                  <a:cubicBezTo>
                    <a:pt x="21209" y="202283"/>
                    <a:pt x="0" y="267096"/>
                    <a:pt x="0" y="336862"/>
                  </a:cubicBezTo>
                  <a:cubicBezTo>
                    <a:pt x="0" y="522906"/>
                    <a:pt x="150818" y="673724"/>
                    <a:pt x="336862" y="673724"/>
                  </a:cubicBezTo>
                  <a:lnTo>
                    <a:pt x="363509" y="673724"/>
                  </a:lnTo>
                  <a:lnTo>
                    <a:pt x="905808" y="0"/>
                  </a:lnTo>
                  <a:lnTo>
                    <a:pt x="336862" y="0"/>
                  </a:lnTo>
                  <a:cubicBezTo>
                    <a:pt x="220584" y="0"/>
                    <a:pt x="118067" y="58913"/>
                    <a:pt x="57531" y="148519"/>
                  </a:cubicBezTo>
                  <a:close/>
                </a:path>
              </a:pathLst>
            </a:custGeom>
            <a:solidFill>
              <a:schemeClr val="accent3">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17" name="任意多边形: 形状 16"/>
            <p:cNvSpPr/>
            <p:nvPr userDrawn="1">
              <p:custDataLst>
                <p:tags r:id="rId6"/>
              </p:custDataLst>
            </p:nvPr>
          </p:nvSpPr>
          <p:spPr>
            <a:xfrm rot="18529891" flipH="1">
              <a:off x="86" y="9519"/>
              <a:ext cx="2428" cy="1538"/>
            </a:xfrm>
            <a:custGeom>
              <a:avLst/>
              <a:gdLst>
                <a:gd name="connsiteX0" fmla="*/ 83383 w 1541873"/>
                <a:gd name="connsiteY0" fmla="*/ 215259 h 976472"/>
                <a:gd name="connsiteX1" fmla="*/ 0 w 1541873"/>
                <a:gd name="connsiteY1" fmla="*/ 488236 h 976472"/>
                <a:gd name="connsiteX2" fmla="*/ 488236 w 1541873"/>
                <a:gd name="connsiteY2" fmla="*/ 976472 h 976472"/>
                <a:gd name="connsiteX3" fmla="*/ 795628 w 1541873"/>
                <a:gd name="connsiteY3" fmla="*/ 976472 h 976472"/>
                <a:gd name="connsiteX4" fmla="*/ 1541873 w 1541873"/>
                <a:gd name="connsiteY4" fmla="*/ 49376 h 976472"/>
                <a:gd name="connsiteX5" fmla="*/ 1480530 w 1541873"/>
                <a:gd name="connsiteY5" fmla="*/ 0 h 976472"/>
                <a:gd name="connsiteX6" fmla="*/ 488236 w 1541873"/>
                <a:gd name="connsiteY6" fmla="*/ 0 h 976472"/>
                <a:gd name="connsiteX7" fmla="*/ 83383 w 1541873"/>
                <a:gd name="connsiteY7" fmla="*/ 215259 h 97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1873" h="976472">
                  <a:moveTo>
                    <a:pt x="83383" y="215259"/>
                  </a:moveTo>
                  <a:cubicBezTo>
                    <a:pt x="30739" y="293182"/>
                    <a:pt x="0" y="387119"/>
                    <a:pt x="0" y="488236"/>
                  </a:cubicBezTo>
                  <a:cubicBezTo>
                    <a:pt x="0" y="757881"/>
                    <a:pt x="218591" y="976472"/>
                    <a:pt x="488236" y="976472"/>
                  </a:cubicBezTo>
                  <a:lnTo>
                    <a:pt x="795628" y="976472"/>
                  </a:lnTo>
                  <a:lnTo>
                    <a:pt x="1541873" y="49376"/>
                  </a:lnTo>
                  <a:lnTo>
                    <a:pt x="1480530" y="0"/>
                  </a:lnTo>
                  <a:lnTo>
                    <a:pt x="488236" y="0"/>
                  </a:lnTo>
                  <a:cubicBezTo>
                    <a:pt x="319708" y="0"/>
                    <a:pt x="171123" y="85387"/>
                    <a:pt x="83383" y="215259"/>
                  </a:cubicBez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grpSp>
      <p:sp>
        <p:nvSpPr>
          <p:cNvPr id="2" name="标题 1"/>
          <p:cNvSpPr>
            <a:spLocks noGrp="1"/>
          </p:cNvSpPr>
          <p:nvPr userDrawn="1">
            <p:ph type="title" hasCustomPrompt="1"/>
            <p:custDataLst>
              <p:tags r:id="rId7"/>
            </p:custDataLst>
          </p:nvPr>
        </p:nvSpPr>
        <p:spPr>
          <a:xfrm>
            <a:off x="582930" y="770255"/>
            <a:ext cx="3959860" cy="882015"/>
          </a:xfrm>
        </p:spPr>
        <p:txBody>
          <a:bodyPr anchor="ctr">
            <a:normAutofit/>
          </a:bodyPr>
          <a:lstStyle>
            <a:lvl1pPr>
              <a:defRPr sz="32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userDrawn="1">
            <p:ph type="dt" sz="half" idx="10"/>
            <p:custDataLst>
              <p:tags r:id="rId8"/>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9"/>
            </p:custDataLst>
          </p:nvPr>
        </p:nvSpPr>
        <p:spPr/>
        <p:txBody>
          <a:bodyPr/>
          <a:lstStyle>
            <a:lvl1pPr>
              <a:defRPr>
                <a:solidFill>
                  <a:schemeClr val="tx1">
                    <a:lumMod val="85000"/>
                    <a:lumOff val="15000"/>
                  </a:schemeClr>
                </a:solidFill>
              </a:defRPr>
            </a:lvl1pPr>
          </a:lstStyle>
          <a:p>
            <a:endParaRPr lang="zh-CN" altLang="en-US" dirty="0"/>
          </a:p>
        </p:txBody>
      </p:sp>
      <p:sp>
        <p:nvSpPr>
          <p:cNvPr id="5" name="灯片编号占位符 4"/>
          <p:cNvSpPr>
            <a:spLocks noGrp="1"/>
          </p:cNvSpPr>
          <p:nvPr userDrawn="1">
            <p:ph type="sldNum" sz="quarter" idx="12"/>
            <p:custDataLst>
              <p:tags r:id="rId10"/>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11"/>
            </p:custDataLst>
          </p:nvPr>
        </p:nvSpPr>
        <p:spPr>
          <a:xfrm>
            <a:off x="586800" y="1764000"/>
            <a:ext cx="3956400" cy="4093200"/>
          </a:xfrm>
        </p:spPr>
        <p:txBody>
          <a:bodyPr>
            <a:normAutofit/>
          </a:bodyPr>
          <a:lstStyle>
            <a:lvl1pPr marL="285750" indent="-285750">
              <a:lnSpc>
                <a:spcPct val="130000"/>
              </a:lnSpc>
              <a:spcAft>
                <a:spcPts val="1000"/>
              </a:spcAft>
              <a:buFont typeface="Arial" panose="020B0604020202020204" pitchFamily="34" charset="0"/>
              <a:buChar char="•"/>
              <a:defRPr sz="1600" spc="150" baseline="0">
                <a:solidFill>
                  <a:schemeClr val="tx1">
                    <a:lumMod val="85000"/>
                    <a:lumOff val="15000"/>
                  </a:schemeClr>
                </a:solidFill>
                <a:latin typeface="Arial" panose="020B0604020202020204" pitchFamily="34" charset="0"/>
                <a:ea typeface="微软雅黑" panose="020B0503020204020204" charset="-122"/>
              </a:defRPr>
            </a:lvl1pPr>
            <a:lvl2pPr marL="742950" indent="-285750">
              <a:lnSpc>
                <a:spcPct val="130000"/>
              </a:lnSpc>
              <a:spcAft>
                <a:spcPts val="1000"/>
              </a:spcAft>
              <a:buFont typeface="Arial" panose="020B0604020202020204" pitchFamily="34" charset="0"/>
              <a:buChar char="•"/>
              <a:defRPr sz="1600" spc="150" baseline="0">
                <a:solidFill>
                  <a:schemeClr val="tx1">
                    <a:lumMod val="85000"/>
                    <a:lumOff val="15000"/>
                  </a:schemeClr>
                </a:solidFill>
                <a:latin typeface="Arial" panose="020B0604020202020204" pitchFamily="34" charset="0"/>
                <a:ea typeface="微软雅黑" panose="020B0503020204020204" charset="-122"/>
              </a:defRPr>
            </a:lvl2pPr>
            <a:lvl3pPr marL="1200150" indent="-285750">
              <a:lnSpc>
                <a:spcPct val="130000"/>
              </a:lnSpc>
              <a:spcAft>
                <a:spcPts val="1000"/>
              </a:spcAft>
              <a:buFont typeface="Arial" panose="020B0604020202020204" pitchFamily="34" charset="0"/>
              <a:buChar char="•"/>
              <a:defRPr sz="1600" spc="150" baseline="0">
                <a:solidFill>
                  <a:schemeClr val="tx1">
                    <a:lumMod val="85000"/>
                    <a:lumOff val="15000"/>
                  </a:schemeClr>
                </a:solidFill>
                <a:latin typeface="Arial" panose="020B0604020202020204" pitchFamily="34" charset="0"/>
                <a:ea typeface="微软雅黑" panose="020B0503020204020204" charset="-122"/>
              </a:defRPr>
            </a:lvl3pPr>
            <a:lvl4pPr marL="1657350" indent="-285750">
              <a:lnSpc>
                <a:spcPct val="130000"/>
              </a:lnSpc>
              <a:spcAft>
                <a:spcPts val="1000"/>
              </a:spcAft>
              <a:buFont typeface="Arial" panose="020B0604020202020204" pitchFamily="34" charset="0"/>
              <a:buChar char="•"/>
              <a:defRPr sz="1600" spc="150" baseline="0">
                <a:solidFill>
                  <a:schemeClr val="tx1">
                    <a:lumMod val="85000"/>
                    <a:lumOff val="15000"/>
                  </a:schemeClr>
                </a:solidFill>
                <a:latin typeface="Arial" panose="020B0604020202020204" pitchFamily="34" charset="0"/>
                <a:ea typeface="微软雅黑" panose="020B0503020204020204" charset="-122"/>
              </a:defRPr>
            </a:lvl4pPr>
            <a:lvl5pPr marL="2114550" indent="-285750">
              <a:lnSpc>
                <a:spcPct val="130000"/>
              </a:lnSpc>
              <a:spcAft>
                <a:spcPts val="1000"/>
              </a:spcAft>
              <a:buFont typeface="Arial" panose="020B0604020202020204" pitchFamily="34" charset="0"/>
              <a:buChar char="•"/>
              <a:defRPr sz="1600" spc="1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内容占位符 8"/>
          <p:cNvSpPr>
            <a:spLocks noGrp="1"/>
          </p:cNvSpPr>
          <p:nvPr userDrawn="1">
            <p:ph sz="quarter" idx="14"/>
            <p:custDataLst>
              <p:tags r:id="rId12"/>
            </p:custDataLst>
          </p:nvPr>
        </p:nvSpPr>
        <p:spPr>
          <a:xfrm>
            <a:off x="5101200" y="769938"/>
            <a:ext cx="6480000" cy="5087937"/>
          </a:xfrm>
        </p:spPr>
        <p:txBody>
          <a:bodyPr>
            <a:normAutofit/>
          </a:bodyPr>
          <a:lstStyle>
            <a:lvl1pPr marL="285750" indent="-285750">
              <a:lnSpc>
                <a:spcPct val="130000"/>
              </a:lnSpc>
              <a:spcAft>
                <a:spcPts val="1000"/>
              </a:spcAft>
              <a:buFont typeface="Arial" panose="020B0604020202020204" pitchFamily="34" charset="0"/>
              <a:buChar char="•"/>
              <a:defRPr sz="1600" spc="150" baseline="0">
                <a:solidFill>
                  <a:schemeClr val="tx1">
                    <a:lumMod val="85000"/>
                    <a:lumOff val="15000"/>
                  </a:schemeClr>
                </a:solidFill>
                <a:latin typeface="Arial" panose="020B0604020202020204" pitchFamily="34" charset="0"/>
                <a:ea typeface="微软雅黑" panose="020B0503020204020204" charset="-122"/>
              </a:defRPr>
            </a:lvl1pPr>
            <a:lvl2pPr marL="742950" indent="-285750">
              <a:lnSpc>
                <a:spcPct val="130000"/>
              </a:lnSpc>
              <a:spcAft>
                <a:spcPts val="1000"/>
              </a:spcAft>
              <a:buFont typeface="Arial" panose="020B0604020202020204" pitchFamily="34" charset="0"/>
              <a:buChar char="•"/>
              <a:defRPr sz="1600" spc="150" baseline="0">
                <a:solidFill>
                  <a:schemeClr val="tx1">
                    <a:lumMod val="85000"/>
                    <a:lumOff val="15000"/>
                  </a:schemeClr>
                </a:solidFill>
                <a:latin typeface="Arial" panose="020B0604020202020204" pitchFamily="34" charset="0"/>
                <a:ea typeface="微软雅黑" panose="020B0503020204020204" charset="-122"/>
              </a:defRPr>
            </a:lvl2pPr>
            <a:lvl3pPr marL="1200150" indent="-285750">
              <a:lnSpc>
                <a:spcPct val="130000"/>
              </a:lnSpc>
              <a:spcAft>
                <a:spcPts val="1000"/>
              </a:spcAft>
              <a:buFont typeface="Arial" panose="020B0604020202020204" pitchFamily="34" charset="0"/>
              <a:buChar char="•"/>
              <a:defRPr sz="1600" spc="150" baseline="0">
                <a:solidFill>
                  <a:schemeClr val="tx1">
                    <a:lumMod val="85000"/>
                    <a:lumOff val="15000"/>
                  </a:schemeClr>
                </a:solidFill>
                <a:latin typeface="Arial" panose="020B0604020202020204" pitchFamily="34" charset="0"/>
                <a:ea typeface="微软雅黑" panose="020B0503020204020204" charset="-122"/>
              </a:defRPr>
            </a:lvl3pPr>
            <a:lvl4pPr marL="1657350" indent="-285750">
              <a:lnSpc>
                <a:spcPct val="130000"/>
              </a:lnSpc>
              <a:spcAft>
                <a:spcPts val="1000"/>
              </a:spcAft>
              <a:buFont typeface="Arial" panose="020B0604020202020204" pitchFamily="34" charset="0"/>
              <a:buChar char="•"/>
              <a:defRPr sz="1600" spc="150" baseline="0">
                <a:solidFill>
                  <a:schemeClr val="tx1">
                    <a:lumMod val="85000"/>
                    <a:lumOff val="15000"/>
                  </a:schemeClr>
                </a:solidFill>
                <a:latin typeface="Arial" panose="020B0604020202020204" pitchFamily="34" charset="0"/>
                <a:ea typeface="微软雅黑" panose="020B0503020204020204" charset="-122"/>
              </a:defRPr>
            </a:lvl4pPr>
            <a:lvl5pPr marL="2114550" indent="-285750">
              <a:lnSpc>
                <a:spcPct val="130000"/>
              </a:lnSpc>
              <a:spcAft>
                <a:spcPts val="1000"/>
              </a:spcAft>
              <a:buFont typeface="Arial" panose="020B0604020202020204" pitchFamily="34" charset="0"/>
              <a:buChar char="•"/>
              <a:defRPr sz="1600" spc="1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a:sym typeface="+mn-ea"/>
              </a:rPr>
              <a:t>第</a:t>
            </a:r>
            <a:r>
              <a:rPr lang="zh-CN" altLang="en-US"/>
              <a:t>二级</a:t>
            </a:r>
            <a:endParaRPr lang="zh-CN" altLang="en-US"/>
          </a:p>
          <a:p>
            <a:pPr lvl="2"/>
            <a:r>
              <a:rPr lang="zh-CN" altLang="en-US">
                <a:sym typeface="+mn-ea"/>
              </a:rPr>
              <a:t>第</a:t>
            </a:r>
            <a:r>
              <a:rPr lang="zh-CN" altLang="en-US"/>
              <a:t>三级</a:t>
            </a:r>
            <a:endParaRPr lang="zh-CN" altLang="en-US"/>
          </a:p>
          <a:p>
            <a:pPr lvl="3"/>
            <a:r>
              <a:rPr lang="zh-CN" altLang="en-US">
                <a:sym typeface="+mn-ea"/>
              </a:rPr>
              <a:t>第</a:t>
            </a:r>
            <a:r>
              <a:rPr lang="zh-CN" altLang="en-US"/>
              <a:t>四级</a:t>
            </a:r>
            <a:endParaRPr lang="zh-CN" altLang="en-US"/>
          </a:p>
          <a:p>
            <a:pPr lvl="4"/>
            <a:r>
              <a:rPr lang="zh-CN" altLang="en-US">
                <a:sym typeface="+mn-ea"/>
              </a:rPr>
              <a:t>第</a:t>
            </a:r>
            <a:r>
              <a:rPr lang="zh-CN" altLang="en-US"/>
              <a:t>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tx1">
                  <a:lumMod val="85000"/>
                  <a:lumOff val="15000"/>
                </a:schemeClr>
              </a:solidFill>
              <a:sym typeface="+mn-ea"/>
            </a:endParaRPr>
          </a:p>
        </p:txBody>
      </p:sp>
      <p:grpSp>
        <p:nvGrpSpPr>
          <p:cNvPr id="14" name="组合 13"/>
          <p:cNvGrpSpPr/>
          <p:nvPr userDrawn="1">
            <p:custDataLst>
              <p:tags r:id="rId3"/>
            </p:custDataLst>
          </p:nvPr>
        </p:nvGrpSpPr>
        <p:grpSpPr>
          <a:xfrm>
            <a:off x="10167505" y="-513219"/>
            <a:ext cx="2016004" cy="1458712"/>
            <a:chOff x="10167505" y="-513219"/>
            <a:chExt cx="2016004" cy="1458712"/>
          </a:xfrm>
        </p:grpSpPr>
        <p:sp>
          <p:nvSpPr>
            <p:cNvPr id="15" name="任意多边形: 形状 14"/>
            <p:cNvSpPr/>
            <p:nvPr>
              <p:custDataLst>
                <p:tags r:id="rId4"/>
              </p:custDataLst>
            </p:nvPr>
          </p:nvSpPr>
          <p:spPr>
            <a:xfrm rot="18529891" flipV="1">
              <a:off x="10084652" y="-430366"/>
              <a:ext cx="1332892" cy="1167185"/>
            </a:xfrm>
            <a:custGeom>
              <a:avLst/>
              <a:gdLst>
                <a:gd name="connsiteX0" fmla="*/ 393394 w 1332892"/>
                <a:gd name="connsiteY0" fmla="*/ 1167185 h 1167185"/>
                <a:gd name="connsiteX1" fmla="*/ 1332892 w 1332892"/>
                <a:gd name="connsiteY1" fmla="*/ 0 h 1167185"/>
                <a:gd name="connsiteX2" fmla="*/ 603449 w 1332892"/>
                <a:gd name="connsiteY2" fmla="*/ 0 h 1167185"/>
                <a:gd name="connsiteX3" fmla="*/ 0 w 1332892"/>
                <a:gd name="connsiteY3" fmla="*/ 603449 h 1167185"/>
                <a:gd name="connsiteX4" fmla="*/ 368559 w 1332892"/>
                <a:gd name="connsiteY4" fmla="*/ 1159476 h 1167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892" h="1167185">
                  <a:moveTo>
                    <a:pt x="393394" y="1167185"/>
                  </a:moveTo>
                  <a:lnTo>
                    <a:pt x="1332892" y="0"/>
                  </a:lnTo>
                  <a:lnTo>
                    <a:pt x="603449" y="0"/>
                  </a:lnTo>
                  <a:cubicBezTo>
                    <a:pt x="270173" y="0"/>
                    <a:pt x="0" y="270173"/>
                    <a:pt x="0" y="603449"/>
                  </a:cubicBezTo>
                  <a:cubicBezTo>
                    <a:pt x="0" y="853406"/>
                    <a:pt x="151972" y="1067868"/>
                    <a:pt x="368559" y="1159476"/>
                  </a:cubicBezTo>
                  <a:close/>
                </a:path>
              </a:pathLst>
            </a:custGeom>
            <a:solidFill>
              <a:schemeClr val="accent1">
                <a:lumMod val="7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16" name="任意多边形: 形状 15"/>
            <p:cNvSpPr/>
            <p:nvPr>
              <p:custDataLst>
                <p:tags r:id="rId5"/>
              </p:custDataLst>
            </p:nvPr>
          </p:nvSpPr>
          <p:spPr>
            <a:xfrm rot="18529891" flipV="1">
              <a:off x="11310905" y="72890"/>
              <a:ext cx="1071483" cy="673724"/>
            </a:xfrm>
            <a:custGeom>
              <a:avLst/>
              <a:gdLst>
                <a:gd name="connsiteX0" fmla="*/ 1071483 w 1071483"/>
                <a:gd name="connsiteY0" fmla="*/ 324761 h 673724"/>
                <a:gd name="connsiteX1" fmla="*/ 668017 w 1071483"/>
                <a:gd name="connsiteY1" fmla="*/ 0 h 673724"/>
                <a:gd name="connsiteX2" fmla="*/ 336862 w 1071483"/>
                <a:gd name="connsiteY2" fmla="*/ 0 h 673724"/>
                <a:gd name="connsiteX3" fmla="*/ 0 w 1071483"/>
                <a:gd name="connsiteY3" fmla="*/ 336862 h 673724"/>
                <a:gd name="connsiteX4" fmla="*/ 336862 w 1071483"/>
                <a:gd name="connsiteY4" fmla="*/ 673724 h 673724"/>
                <a:gd name="connsiteX5" fmla="*/ 790594 w 1071483"/>
                <a:gd name="connsiteY5" fmla="*/ 673723 h 67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483" h="673724">
                  <a:moveTo>
                    <a:pt x="1071483" y="324761"/>
                  </a:moveTo>
                  <a:lnTo>
                    <a:pt x="668017" y="0"/>
                  </a:lnTo>
                  <a:lnTo>
                    <a:pt x="336862" y="0"/>
                  </a:lnTo>
                  <a:cubicBezTo>
                    <a:pt x="150818" y="0"/>
                    <a:pt x="0" y="150818"/>
                    <a:pt x="0" y="336862"/>
                  </a:cubicBezTo>
                  <a:cubicBezTo>
                    <a:pt x="0" y="522906"/>
                    <a:pt x="150818" y="673724"/>
                    <a:pt x="336862" y="673724"/>
                  </a:cubicBezTo>
                  <a:lnTo>
                    <a:pt x="790594" y="673723"/>
                  </a:ln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grpSp>
      <p:sp>
        <p:nvSpPr>
          <p:cNvPr id="2" name="标题 1"/>
          <p:cNvSpPr>
            <a:spLocks noGrp="1"/>
          </p:cNvSpPr>
          <p:nvPr userDrawn="1">
            <p:ph type="title"/>
            <p:custDataLst>
              <p:tags r:id="rId6"/>
            </p:custDataLst>
          </p:nvPr>
        </p:nvSpPr>
        <p:spPr>
          <a:xfrm>
            <a:off x="612000" y="781200"/>
            <a:ext cx="10976400" cy="626400"/>
          </a:xfrm>
        </p:spPr>
        <p:txBody>
          <a:bodyPr anchor="ctr"/>
          <a:lstStyle>
            <a:lvl1pPr algn="ctr">
              <a:defRPr sz="3600" b="1" spc="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userDrawn="1">
            <p:ph type="dt" sz="half" idx="10"/>
            <p:custDataLst>
              <p:tags r:id="rId7"/>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8"/>
            </p:custDataLst>
          </p:nvPr>
        </p:nvSpPr>
        <p:spPr/>
        <p:txBody>
          <a:bodyPr/>
          <a:lstStyle>
            <a:lvl1pPr>
              <a:defRPr>
                <a:solidFill>
                  <a:schemeClr val="tx1">
                    <a:lumMod val="85000"/>
                    <a:lumOff val="15000"/>
                  </a:schemeClr>
                </a:solidFill>
              </a:defRPr>
            </a:lvl1pPr>
          </a:lstStyle>
          <a:p>
            <a:endParaRPr lang="zh-CN" altLang="en-US" dirty="0"/>
          </a:p>
        </p:txBody>
      </p:sp>
      <p:sp>
        <p:nvSpPr>
          <p:cNvPr id="5" name="灯片编号占位符 4"/>
          <p:cNvSpPr>
            <a:spLocks noGrp="1"/>
          </p:cNvSpPr>
          <p:nvPr userDrawn="1">
            <p:ph type="sldNum" sz="quarter" idx="12"/>
            <p:custDataLst>
              <p:tags r:id="rId9"/>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10"/>
            </p:custDataLst>
          </p:nvPr>
        </p:nvSpPr>
        <p:spPr>
          <a:xfrm>
            <a:off x="612000" y="1659600"/>
            <a:ext cx="10975975" cy="828000"/>
          </a:xfrm>
        </p:spPr>
        <p:txBody>
          <a:bodyPr>
            <a:normAutofit/>
          </a:bodyPr>
          <a:lstStyle>
            <a:lvl1pPr marL="285750" indent="-285750" algn="ctr">
              <a:lnSpc>
                <a:spcPct val="130000"/>
              </a:lnSpc>
              <a:spcBef>
                <a:spcPts val="0"/>
              </a:spcBef>
              <a:spcAft>
                <a:spcPts val="1000"/>
              </a:spcAft>
              <a:buFont typeface="Arial" panose="020B0604020202020204" pitchFamily="34" charset="0"/>
              <a:buChar char="•"/>
              <a:defRPr sz="1600" spc="15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userDrawn="1">
            <p:ph sz="quarter" idx="14"/>
            <p:custDataLst>
              <p:tags r:id="rId11"/>
            </p:custDataLst>
          </p:nvPr>
        </p:nvSpPr>
        <p:spPr>
          <a:xfrm>
            <a:off x="612775" y="2808000"/>
            <a:ext cx="10965600" cy="3430800"/>
          </a:xfrm>
        </p:spPr>
        <p:txBody>
          <a:bodyPr>
            <a:normAutofit/>
          </a:bodyPr>
          <a:lstStyle>
            <a:lvl1pPr marL="285750" indent="-285750">
              <a:lnSpc>
                <a:spcPct val="130000"/>
              </a:lnSpc>
              <a:spcAft>
                <a:spcPts val="1000"/>
              </a:spcAft>
              <a:buFont typeface="Arial" panose="020B0604020202020204" pitchFamily="34" charset="0"/>
              <a:buChar char="•"/>
              <a:defRPr sz="1600" spc="150" baseline="0">
                <a:solidFill>
                  <a:schemeClr val="tx1">
                    <a:lumMod val="85000"/>
                    <a:lumOff val="15000"/>
                  </a:schemeClr>
                </a:solidFill>
                <a:latin typeface="Arial" panose="020B0604020202020204" pitchFamily="34" charset="0"/>
                <a:ea typeface="微软雅黑" panose="020B0503020204020204" charset="-122"/>
              </a:defRPr>
            </a:lvl1pPr>
            <a:lvl2pPr marL="742950" indent="-285750">
              <a:lnSpc>
                <a:spcPct val="130000"/>
              </a:lnSpc>
              <a:spcAft>
                <a:spcPts val="1000"/>
              </a:spcAft>
              <a:buFont typeface="Arial" panose="020B0604020202020204" pitchFamily="34" charset="0"/>
              <a:buChar char="•"/>
              <a:defRPr sz="1600" spc="150" baseline="0">
                <a:solidFill>
                  <a:schemeClr val="tx1">
                    <a:lumMod val="85000"/>
                    <a:lumOff val="15000"/>
                  </a:schemeClr>
                </a:solidFill>
                <a:latin typeface="Arial" panose="020B0604020202020204" pitchFamily="34" charset="0"/>
                <a:ea typeface="微软雅黑" panose="020B0503020204020204" charset="-122"/>
              </a:defRPr>
            </a:lvl2pPr>
            <a:lvl3pPr marL="1200150" indent="-285750">
              <a:lnSpc>
                <a:spcPct val="130000"/>
              </a:lnSpc>
              <a:spcAft>
                <a:spcPts val="1000"/>
              </a:spcAft>
              <a:buFont typeface="Arial" panose="020B0604020202020204" pitchFamily="34" charset="0"/>
              <a:buChar char="•"/>
              <a:defRPr sz="1600" spc="150" baseline="0">
                <a:solidFill>
                  <a:schemeClr val="tx1">
                    <a:lumMod val="85000"/>
                    <a:lumOff val="15000"/>
                  </a:schemeClr>
                </a:solidFill>
                <a:latin typeface="Arial" panose="020B0604020202020204" pitchFamily="34" charset="0"/>
                <a:ea typeface="微软雅黑" panose="020B0503020204020204" charset="-122"/>
              </a:defRPr>
            </a:lvl3pPr>
            <a:lvl4pPr marL="1657350" indent="-285750">
              <a:lnSpc>
                <a:spcPct val="130000"/>
              </a:lnSpc>
              <a:spcAft>
                <a:spcPts val="1000"/>
              </a:spcAft>
              <a:buFont typeface="Arial" panose="020B0604020202020204" pitchFamily="34" charset="0"/>
              <a:buChar char="•"/>
              <a:defRPr sz="1600" spc="150" baseline="0">
                <a:solidFill>
                  <a:schemeClr val="tx1">
                    <a:lumMod val="85000"/>
                    <a:lumOff val="15000"/>
                  </a:schemeClr>
                </a:solidFill>
                <a:latin typeface="Arial" panose="020B0604020202020204" pitchFamily="34" charset="0"/>
                <a:ea typeface="微软雅黑" panose="020B0503020204020204" charset="-122"/>
              </a:defRPr>
            </a:lvl4pPr>
            <a:lvl5pPr marL="2114550" indent="-285750">
              <a:lnSpc>
                <a:spcPct val="130000"/>
              </a:lnSpc>
              <a:spcAft>
                <a:spcPts val="1000"/>
              </a:spcAft>
              <a:buFont typeface="Arial" panose="020B0604020202020204" pitchFamily="34" charset="0"/>
              <a:buChar char="•"/>
              <a:defRPr sz="1600" spc="1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50419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tx1">
                  <a:lumMod val="85000"/>
                  <a:lumOff val="15000"/>
                </a:schemeClr>
              </a:solidFill>
              <a:sym typeface="+mn-ea"/>
            </a:endParaRPr>
          </a:p>
        </p:txBody>
      </p:sp>
      <p:grpSp>
        <p:nvGrpSpPr>
          <p:cNvPr id="15" name="组合 14"/>
          <p:cNvGrpSpPr/>
          <p:nvPr userDrawn="1">
            <p:custDataLst>
              <p:tags r:id="rId3"/>
            </p:custDataLst>
          </p:nvPr>
        </p:nvGrpSpPr>
        <p:grpSpPr>
          <a:xfrm>
            <a:off x="10167505" y="-513219"/>
            <a:ext cx="2016004" cy="1458712"/>
            <a:chOff x="10167505" y="-513219"/>
            <a:chExt cx="2016004" cy="1458712"/>
          </a:xfrm>
        </p:grpSpPr>
        <p:sp>
          <p:nvSpPr>
            <p:cNvPr id="16" name="任意多边形: 形状 15"/>
            <p:cNvSpPr/>
            <p:nvPr>
              <p:custDataLst>
                <p:tags r:id="rId4"/>
              </p:custDataLst>
            </p:nvPr>
          </p:nvSpPr>
          <p:spPr>
            <a:xfrm rot="18529891" flipV="1">
              <a:off x="10084652" y="-430366"/>
              <a:ext cx="1332892" cy="1167185"/>
            </a:xfrm>
            <a:custGeom>
              <a:avLst/>
              <a:gdLst>
                <a:gd name="connsiteX0" fmla="*/ 393394 w 1332892"/>
                <a:gd name="connsiteY0" fmla="*/ 1167185 h 1167185"/>
                <a:gd name="connsiteX1" fmla="*/ 1332892 w 1332892"/>
                <a:gd name="connsiteY1" fmla="*/ 0 h 1167185"/>
                <a:gd name="connsiteX2" fmla="*/ 603449 w 1332892"/>
                <a:gd name="connsiteY2" fmla="*/ 0 h 1167185"/>
                <a:gd name="connsiteX3" fmla="*/ 0 w 1332892"/>
                <a:gd name="connsiteY3" fmla="*/ 603449 h 1167185"/>
                <a:gd name="connsiteX4" fmla="*/ 368559 w 1332892"/>
                <a:gd name="connsiteY4" fmla="*/ 1159476 h 1167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892" h="1167185">
                  <a:moveTo>
                    <a:pt x="393394" y="1167185"/>
                  </a:moveTo>
                  <a:lnTo>
                    <a:pt x="1332892" y="0"/>
                  </a:lnTo>
                  <a:lnTo>
                    <a:pt x="603449" y="0"/>
                  </a:lnTo>
                  <a:cubicBezTo>
                    <a:pt x="270173" y="0"/>
                    <a:pt x="0" y="270173"/>
                    <a:pt x="0" y="603449"/>
                  </a:cubicBezTo>
                  <a:cubicBezTo>
                    <a:pt x="0" y="853406"/>
                    <a:pt x="151972" y="1067868"/>
                    <a:pt x="368559" y="1159476"/>
                  </a:cubicBezTo>
                  <a:close/>
                </a:path>
              </a:pathLst>
            </a:custGeom>
            <a:solidFill>
              <a:schemeClr val="accent1">
                <a:lumMod val="7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17" name="任意多边形: 形状 16"/>
            <p:cNvSpPr/>
            <p:nvPr>
              <p:custDataLst>
                <p:tags r:id="rId5"/>
              </p:custDataLst>
            </p:nvPr>
          </p:nvSpPr>
          <p:spPr>
            <a:xfrm rot="18529891" flipV="1">
              <a:off x="11310905" y="72890"/>
              <a:ext cx="1071483" cy="673724"/>
            </a:xfrm>
            <a:custGeom>
              <a:avLst/>
              <a:gdLst>
                <a:gd name="connsiteX0" fmla="*/ 1071483 w 1071483"/>
                <a:gd name="connsiteY0" fmla="*/ 324761 h 673724"/>
                <a:gd name="connsiteX1" fmla="*/ 668017 w 1071483"/>
                <a:gd name="connsiteY1" fmla="*/ 0 h 673724"/>
                <a:gd name="connsiteX2" fmla="*/ 336862 w 1071483"/>
                <a:gd name="connsiteY2" fmla="*/ 0 h 673724"/>
                <a:gd name="connsiteX3" fmla="*/ 0 w 1071483"/>
                <a:gd name="connsiteY3" fmla="*/ 336862 h 673724"/>
                <a:gd name="connsiteX4" fmla="*/ 336862 w 1071483"/>
                <a:gd name="connsiteY4" fmla="*/ 673724 h 673724"/>
                <a:gd name="connsiteX5" fmla="*/ 790594 w 1071483"/>
                <a:gd name="connsiteY5" fmla="*/ 673723 h 67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483" h="673724">
                  <a:moveTo>
                    <a:pt x="1071483" y="324761"/>
                  </a:moveTo>
                  <a:lnTo>
                    <a:pt x="668017" y="0"/>
                  </a:lnTo>
                  <a:lnTo>
                    <a:pt x="336862" y="0"/>
                  </a:lnTo>
                  <a:cubicBezTo>
                    <a:pt x="150818" y="0"/>
                    <a:pt x="0" y="150818"/>
                    <a:pt x="0" y="336862"/>
                  </a:cubicBezTo>
                  <a:cubicBezTo>
                    <a:pt x="0" y="522906"/>
                    <a:pt x="150818" y="673724"/>
                    <a:pt x="336862" y="673724"/>
                  </a:cubicBezTo>
                  <a:lnTo>
                    <a:pt x="790594" y="673723"/>
                  </a:ln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grpSp>
      <p:sp>
        <p:nvSpPr>
          <p:cNvPr id="2" name="标题 1"/>
          <p:cNvSpPr>
            <a:spLocks noGrp="1"/>
          </p:cNvSpPr>
          <p:nvPr userDrawn="1">
            <p:ph type="title"/>
            <p:custDataLst>
              <p:tags r:id="rId6"/>
            </p:custDataLst>
          </p:nvPr>
        </p:nvSpPr>
        <p:spPr>
          <a:xfrm>
            <a:off x="604800" y="669600"/>
            <a:ext cx="10976400" cy="565200"/>
          </a:xfrm>
        </p:spPr>
        <p:txBody>
          <a:bodyPr anchor="ctr">
            <a:normAutofit/>
          </a:bodyPr>
          <a:lstStyle>
            <a:lvl1pPr algn="ctr">
              <a:lnSpc>
                <a:spcPct val="100000"/>
              </a:lnSpc>
              <a:defRPr sz="3200" b="1" spc="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userDrawn="1">
            <p:ph type="dt" sz="half" idx="10"/>
            <p:custDataLst>
              <p:tags r:id="rId7"/>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8"/>
            </p:custDataLst>
          </p:nvPr>
        </p:nvSpPr>
        <p:spPr/>
        <p:txBody>
          <a:bodyPr/>
          <a:lstStyle>
            <a:lvl1pPr>
              <a:defRPr>
                <a:solidFill>
                  <a:schemeClr val="tx1">
                    <a:lumMod val="85000"/>
                    <a:lumOff val="15000"/>
                  </a:schemeClr>
                </a:solidFill>
              </a:defRPr>
            </a:lvl1pPr>
          </a:lstStyle>
          <a:p>
            <a:endParaRPr lang="zh-CN" altLang="en-US" dirty="0"/>
          </a:p>
        </p:txBody>
      </p:sp>
      <p:sp>
        <p:nvSpPr>
          <p:cNvPr id="5" name="灯片编号占位符 4"/>
          <p:cNvSpPr>
            <a:spLocks noGrp="1"/>
          </p:cNvSpPr>
          <p:nvPr userDrawn="1">
            <p:ph type="sldNum" sz="quarter" idx="12"/>
            <p:custDataLst>
              <p:tags r:id="rId9"/>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7" name="内容占位符 6"/>
          <p:cNvSpPr>
            <a:spLocks noGrp="1"/>
          </p:cNvSpPr>
          <p:nvPr userDrawn="1">
            <p:ph sz="quarter" idx="13"/>
            <p:custDataLst>
              <p:tags r:id="rId10"/>
            </p:custDataLst>
          </p:nvPr>
        </p:nvSpPr>
        <p:spPr>
          <a:xfrm>
            <a:off x="604837" y="1681200"/>
            <a:ext cx="10990800" cy="3211200"/>
          </a:xfrm>
        </p:spPr>
        <p:txBody>
          <a:bodyPr>
            <a:normAutofit/>
          </a:bodyPr>
          <a:lstStyle>
            <a:lvl1pPr marL="285750" indent="-285750">
              <a:lnSpc>
                <a:spcPct val="130000"/>
              </a:lnSpc>
              <a:spcAft>
                <a:spcPts val="1000"/>
              </a:spcAft>
              <a:buFont typeface="Arial" panose="020B0604020202020204" pitchFamily="34" charset="0"/>
              <a:buChar char="•"/>
              <a:defRPr sz="1600" spc="150" baseline="0">
                <a:solidFill>
                  <a:schemeClr val="tx1">
                    <a:lumMod val="85000"/>
                    <a:lumOff val="15000"/>
                  </a:schemeClr>
                </a:solidFill>
                <a:latin typeface="Arial" panose="020B0604020202020204" pitchFamily="34" charset="0"/>
                <a:ea typeface="微软雅黑" panose="020B0503020204020204" charset="-122"/>
              </a:defRPr>
            </a:lvl1pPr>
            <a:lvl2pPr marL="742950" indent="-285750">
              <a:lnSpc>
                <a:spcPct val="130000"/>
              </a:lnSpc>
              <a:spcAft>
                <a:spcPts val="1000"/>
              </a:spcAft>
              <a:buFont typeface="Arial" panose="020B0604020202020204" pitchFamily="34" charset="0"/>
              <a:buChar char="•"/>
              <a:defRPr sz="1600" spc="150" baseline="0">
                <a:solidFill>
                  <a:schemeClr val="tx1">
                    <a:lumMod val="85000"/>
                    <a:lumOff val="15000"/>
                  </a:schemeClr>
                </a:solidFill>
                <a:latin typeface="Arial" panose="020B0604020202020204" pitchFamily="34" charset="0"/>
                <a:ea typeface="微软雅黑" panose="020B0503020204020204" charset="-122"/>
              </a:defRPr>
            </a:lvl2pPr>
            <a:lvl3pPr marL="1200150" indent="-285750">
              <a:lnSpc>
                <a:spcPct val="130000"/>
              </a:lnSpc>
              <a:spcAft>
                <a:spcPts val="1000"/>
              </a:spcAft>
              <a:buFont typeface="Arial" panose="020B0604020202020204" pitchFamily="34" charset="0"/>
              <a:buChar char="•"/>
              <a:defRPr sz="1600" spc="150" baseline="0">
                <a:solidFill>
                  <a:schemeClr val="tx1">
                    <a:lumMod val="85000"/>
                    <a:lumOff val="15000"/>
                  </a:schemeClr>
                </a:solidFill>
                <a:latin typeface="Arial" panose="020B0604020202020204" pitchFamily="34" charset="0"/>
                <a:ea typeface="微软雅黑" panose="020B0503020204020204" charset="-122"/>
              </a:defRPr>
            </a:lvl3pPr>
            <a:lvl4pPr marL="1657350" indent="-285750">
              <a:lnSpc>
                <a:spcPct val="130000"/>
              </a:lnSpc>
              <a:spcAft>
                <a:spcPts val="1000"/>
              </a:spcAft>
              <a:buFont typeface="Arial" panose="020B0604020202020204" pitchFamily="34" charset="0"/>
              <a:buChar char="•"/>
              <a:defRPr sz="1600" spc="150" baseline="0">
                <a:solidFill>
                  <a:schemeClr val="tx1">
                    <a:lumMod val="85000"/>
                    <a:lumOff val="15000"/>
                  </a:schemeClr>
                </a:solidFill>
                <a:latin typeface="Arial" panose="020B0604020202020204" pitchFamily="34" charset="0"/>
                <a:ea typeface="微软雅黑" panose="020B0503020204020204" charset="-122"/>
              </a:defRPr>
            </a:lvl4pPr>
            <a:lvl5pPr marL="2114550" indent="-285750">
              <a:lnSpc>
                <a:spcPct val="130000"/>
              </a:lnSpc>
              <a:spcAft>
                <a:spcPts val="1000"/>
              </a:spcAft>
              <a:buFont typeface="Arial" panose="020B0604020202020204" pitchFamily="34" charset="0"/>
              <a:buChar char="•"/>
              <a:defRPr sz="1600" spc="1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文本占位符 8"/>
          <p:cNvSpPr>
            <a:spLocks noGrp="1"/>
          </p:cNvSpPr>
          <p:nvPr userDrawn="1">
            <p:ph type="body" sz="quarter" idx="14"/>
            <p:custDataLst>
              <p:tags r:id="rId11"/>
            </p:custDataLst>
          </p:nvPr>
        </p:nvSpPr>
        <p:spPr>
          <a:xfrm>
            <a:off x="593725" y="5180330"/>
            <a:ext cx="11001375" cy="1011555"/>
          </a:xfrm>
        </p:spPr>
        <p:txBody>
          <a:bodyPr>
            <a:normAutofit/>
          </a:bodyPr>
          <a:lstStyle>
            <a:lvl1pPr marL="0" indent="0">
              <a:lnSpc>
                <a:spcPct val="130000"/>
              </a:lnSpc>
              <a:spcBef>
                <a:spcPts val="0"/>
              </a:spcBef>
              <a:spcAft>
                <a:spcPts val="1000"/>
              </a:spcAft>
              <a:buFont typeface="Arial" panose="020B0604020202020204" pitchFamily="34" charset="0"/>
              <a:buNone/>
              <a:defRPr sz="1600" spc="15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10172700" y="5869305"/>
            <a:ext cx="2024380" cy="1510665"/>
            <a:chOff x="16020" y="9243"/>
            <a:chExt cx="3188" cy="2379"/>
          </a:xfrm>
        </p:grpSpPr>
        <p:sp>
          <p:nvSpPr>
            <p:cNvPr id="12" name="任意多边形: 形状 11"/>
            <p:cNvSpPr/>
            <p:nvPr userDrawn="1">
              <p:custDataLst>
                <p:tags r:id="rId3"/>
              </p:custDataLst>
            </p:nvPr>
          </p:nvSpPr>
          <p:spPr>
            <a:xfrm rot="3070109">
              <a:off x="15860" y="9606"/>
              <a:ext cx="2176" cy="1857"/>
            </a:xfrm>
            <a:custGeom>
              <a:avLst/>
              <a:gdLst>
                <a:gd name="connsiteX0" fmla="*/ 103060 w 1381818"/>
                <a:gd name="connsiteY0" fmla="*/ 266055 h 1179337"/>
                <a:gd name="connsiteX1" fmla="*/ 603449 w 1381818"/>
                <a:gd name="connsiteY1" fmla="*/ 1 h 1179337"/>
                <a:gd name="connsiteX2" fmla="*/ 1381818 w 1381818"/>
                <a:gd name="connsiteY2" fmla="*/ 0 h 1179337"/>
                <a:gd name="connsiteX3" fmla="*/ 432539 w 1381818"/>
                <a:gd name="connsiteY3" fmla="*/ 1179337 h 1179337"/>
                <a:gd name="connsiteX4" fmla="*/ 368559 w 1381818"/>
                <a:gd name="connsiteY4" fmla="*/ 1159476 h 1179337"/>
                <a:gd name="connsiteX5" fmla="*/ 0 w 1381818"/>
                <a:gd name="connsiteY5" fmla="*/ 603449 h 1179337"/>
                <a:gd name="connsiteX6" fmla="*/ 103060 w 1381818"/>
                <a:gd name="connsiteY6" fmla="*/ 266055 h 117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1818" h="1179337">
                  <a:moveTo>
                    <a:pt x="103060" y="266055"/>
                  </a:moveTo>
                  <a:cubicBezTo>
                    <a:pt x="211504" y="105536"/>
                    <a:pt x="395151" y="0"/>
                    <a:pt x="603449" y="1"/>
                  </a:cubicBezTo>
                  <a:lnTo>
                    <a:pt x="1381818" y="0"/>
                  </a:lnTo>
                  <a:lnTo>
                    <a:pt x="432539" y="1179337"/>
                  </a:lnTo>
                  <a:lnTo>
                    <a:pt x="368559" y="1159476"/>
                  </a:lnTo>
                  <a:cubicBezTo>
                    <a:pt x="151972" y="1067868"/>
                    <a:pt x="0" y="853406"/>
                    <a:pt x="0" y="603449"/>
                  </a:cubicBezTo>
                  <a:cubicBezTo>
                    <a:pt x="0" y="478471"/>
                    <a:pt x="37993" y="362366"/>
                    <a:pt x="103060" y="266055"/>
                  </a:cubicBezTo>
                  <a:close/>
                </a:path>
              </a:pathLst>
            </a:custGeom>
            <a:solidFill>
              <a:schemeClr val="accent1">
                <a:lumMod val="7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14" name="任意多边形: 形状 13"/>
            <p:cNvSpPr/>
            <p:nvPr userDrawn="1">
              <p:custDataLst>
                <p:tags r:id="rId4"/>
              </p:custDataLst>
            </p:nvPr>
          </p:nvSpPr>
          <p:spPr>
            <a:xfrm rot="3070109">
              <a:off x="17799" y="9592"/>
              <a:ext cx="1758" cy="1061"/>
            </a:xfrm>
            <a:custGeom>
              <a:avLst/>
              <a:gdLst>
                <a:gd name="connsiteX0" fmla="*/ 57531 w 1116603"/>
                <a:gd name="connsiteY0" fmla="*/ 148519 h 673724"/>
                <a:gd name="connsiteX1" fmla="*/ 336862 w 1116603"/>
                <a:gd name="connsiteY1" fmla="*/ 0 h 673724"/>
                <a:gd name="connsiteX2" fmla="*/ 707262 w 1116603"/>
                <a:gd name="connsiteY2" fmla="*/ 0 h 673724"/>
                <a:gd name="connsiteX3" fmla="*/ 1116603 w 1116603"/>
                <a:gd name="connsiteY3" fmla="*/ 329490 h 673724"/>
                <a:gd name="connsiteX4" fmla="*/ 839520 w 1116603"/>
                <a:gd name="connsiteY4" fmla="*/ 673724 h 673724"/>
                <a:gd name="connsiteX5" fmla="*/ 336862 w 1116603"/>
                <a:gd name="connsiteY5" fmla="*/ 673724 h 673724"/>
                <a:gd name="connsiteX6" fmla="*/ 0 w 1116603"/>
                <a:gd name="connsiteY6" fmla="*/ 336862 h 673724"/>
                <a:gd name="connsiteX7" fmla="*/ 57531 w 1116603"/>
                <a:gd name="connsiteY7" fmla="*/ 148519 h 67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6603" h="673724">
                  <a:moveTo>
                    <a:pt x="57531" y="148519"/>
                  </a:moveTo>
                  <a:cubicBezTo>
                    <a:pt x="118067" y="58914"/>
                    <a:pt x="220584" y="0"/>
                    <a:pt x="336862" y="0"/>
                  </a:cubicBezTo>
                  <a:lnTo>
                    <a:pt x="707262" y="0"/>
                  </a:lnTo>
                  <a:lnTo>
                    <a:pt x="1116603" y="329490"/>
                  </a:lnTo>
                  <a:lnTo>
                    <a:pt x="839520" y="673724"/>
                  </a:lnTo>
                  <a:lnTo>
                    <a:pt x="336862" y="673724"/>
                  </a:lnTo>
                  <a:cubicBezTo>
                    <a:pt x="150818" y="673724"/>
                    <a:pt x="0" y="522906"/>
                    <a:pt x="0" y="336862"/>
                  </a:cubicBezTo>
                  <a:cubicBezTo>
                    <a:pt x="0" y="267096"/>
                    <a:pt x="21208" y="202283"/>
                    <a:pt x="57531" y="148519"/>
                  </a:cubicBez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grpSp>
      <p:sp>
        <p:nvSpPr>
          <p:cNvPr id="15" name="矩形 14"/>
          <p:cNvSpPr/>
          <p:nvPr userDrawn="1">
            <p:custDataLst>
              <p:tags r:id="rId5"/>
            </p:custDataLst>
          </p:nvPr>
        </p:nvSpPr>
        <p:spPr>
          <a:xfrm>
            <a:off x="0" y="0"/>
            <a:ext cx="12192000" cy="91440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a:solidFill>
                <a:schemeClr val="tx1">
                  <a:lumMod val="85000"/>
                  <a:lumOff val="15000"/>
                </a:schemeClr>
              </a:solidFill>
              <a:latin typeface="Viner Hand ITC" panose="03070502030502020203" charset="0"/>
              <a:cs typeface="Viner Hand ITC" panose="03070502030502020203" charset="0"/>
              <a:sym typeface="+mn-ea"/>
            </a:endParaRPr>
          </a:p>
        </p:txBody>
      </p:sp>
      <p:sp>
        <p:nvSpPr>
          <p:cNvPr id="2" name="标题 1"/>
          <p:cNvSpPr>
            <a:spLocks noGrp="1"/>
          </p:cNvSpPr>
          <p:nvPr>
            <p:ph type="title"/>
            <p:custDataLst>
              <p:tags r:id="rId6"/>
            </p:custDataLst>
          </p:nvPr>
        </p:nvSpPr>
        <p:spPr>
          <a:xfrm>
            <a:off x="579600" y="237600"/>
            <a:ext cx="11037600" cy="441964"/>
          </a:xfrm>
        </p:spPr>
        <p:txBody>
          <a:bodyPr>
            <a:noAutofit/>
          </a:bodyPr>
          <a:lstStyle>
            <a:lvl1pPr>
              <a:lnSpc>
                <a:spcPct val="100000"/>
              </a:lnSpc>
              <a:defRPr sz="2400" b="1" spc="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marL="285750" indent="-285750">
              <a:lnSpc>
                <a:spcPct val="130000"/>
              </a:lnSpc>
              <a:spcAft>
                <a:spcPts val="1000"/>
              </a:spcAft>
              <a:buFont typeface="Arial" panose="020B0604020202020204" pitchFamily="34" charset="0"/>
              <a:buChar char="•"/>
              <a:defRPr sz="1600" spc="150" baseline="0">
                <a:solidFill>
                  <a:schemeClr val="tx1">
                    <a:lumMod val="85000"/>
                    <a:lumOff val="15000"/>
                  </a:schemeClr>
                </a:solidFill>
                <a:latin typeface="Arial" panose="020B0604020202020204" pitchFamily="34" charset="0"/>
                <a:ea typeface="微软雅黑" panose="020B0503020204020204" charset="-122"/>
              </a:defRPr>
            </a:lvl1pPr>
            <a:lvl2pPr marL="742950" indent="-285750">
              <a:lnSpc>
                <a:spcPct val="130000"/>
              </a:lnSpc>
              <a:spcAft>
                <a:spcPts val="1000"/>
              </a:spcAft>
              <a:buFont typeface="Arial" panose="020B0604020202020204" pitchFamily="34" charset="0"/>
              <a:buChar char="•"/>
              <a:defRPr sz="1600" spc="150" baseline="0">
                <a:solidFill>
                  <a:schemeClr val="tx1">
                    <a:lumMod val="85000"/>
                    <a:lumOff val="15000"/>
                  </a:schemeClr>
                </a:solidFill>
                <a:latin typeface="Arial" panose="020B0604020202020204" pitchFamily="34" charset="0"/>
                <a:ea typeface="微软雅黑" panose="020B0503020204020204" charset="-122"/>
              </a:defRPr>
            </a:lvl2pPr>
            <a:lvl3pPr marL="1200150" indent="-285750">
              <a:lnSpc>
                <a:spcPct val="130000"/>
              </a:lnSpc>
              <a:spcAft>
                <a:spcPts val="1000"/>
              </a:spcAft>
              <a:buFont typeface="Arial" panose="020B0604020202020204" pitchFamily="34" charset="0"/>
              <a:buChar char="•"/>
              <a:defRPr sz="1600" spc="150" baseline="0">
                <a:solidFill>
                  <a:schemeClr val="tx1">
                    <a:lumMod val="85000"/>
                    <a:lumOff val="15000"/>
                  </a:schemeClr>
                </a:solidFill>
                <a:latin typeface="Arial" panose="020B0604020202020204" pitchFamily="34" charset="0"/>
                <a:ea typeface="微软雅黑" panose="020B0503020204020204" charset="-122"/>
              </a:defRPr>
            </a:lvl3pPr>
            <a:lvl4pPr marL="1657350" indent="-285750">
              <a:lnSpc>
                <a:spcPct val="130000"/>
              </a:lnSpc>
              <a:spcAft>
                <a:spcPts val="1000"/>
              </a:spcAft>
              <a:buFont typeface="Arial" panose="020B0604020202020204" pitchFamily="34" charset="0"/>
              <a:buChar char="•"/>
              <a:defRPr sz="1600" spc="150" baseline="0">
                <a:solidFill>
                  <a:schemeClr val="tx1">
                    <a:lumMod val="85000"/>
                    <a:lumOff val="15000"/>
                  </a:schemeClr>
                </a:solidFill>
                <a:latin typeface="Arial" panose="020B0604020202020204" pitchFamily="34" charset="0"/>
                <a:ea typeface="微软雅黑" panose="020B0503020204020204" charset="-122"/>
              </a:defRPr>
            </a:lvl4pPr>
            <a:lvl5pPr marL="2114550" indent="-285750">
              <a:lnSpc>
                <a:spcPct val="130000"/>
              </a:lnSpc>
              <a:spcAft>
                <a:spcPts val="1000"/>
              </a:spcAft>
              <a:buFont typeface="Arial" panose="020B0604020202020204" pitchFamily="34" charset="0"/>
              <a:buChar char="•"/>
              <a:defRPr sz="1600" spc="1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3" name="日期占位符 2"/>
          <p:cNvSpPr>
            <a:spLocks noGrp="1"/>
          </p:cNvSpPr>
          <p:nvPr>
            <p:ph type="dt" sz="half" idx="10"/>
            <p:custDataLst>
              <p:tags r:id="rId8"/>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solidFill>
                  <a:schemeClr val="tx1">
                    <a:lumMod val="85000"/>
                    <a:lumOff val="15000"/>
                  </a:schemeClr>
                </a:solidFill>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9" name="内容占位符 8"/>
          <p:cNvSpPr>
            <a:spLocks noGrp="1"/>
          </p:cNvSpPr>
          <p:nvPr>
            <p:ph sz="quarter" idx="14"/>
            <p:custDataLst>
              <p:tags r:id="rId11"/>
            </p:custDataLst>
          </p:nvPr>
        </p:nvSpPr>
        <p:spPr>
          <a:xfrm>
            <a:off x="6242400" y="1663200"/>
            <a:ext cx="5367600" cy="2894400"/>
          </a:xfrm>
        </p:spPr>
        <p:txBody>
          <a:bodyPr>
            <a:normAutofit/>
          </a:bodyPr>
          <a:lstStyle>
            <a:lvl1pPr marL="285750" indent="-285750">
              <a:lnSpc>
                <a:spcPct val="130000"/>
              </a:lnSpc>
              <a:spcAft>
                <a:spcPts val="1000"/>
              </a:spcAft>
              <a:buFont typeface="Arial" panose="020B0604020202020204" pitchFamily="34" charset="0"/>
              <a:buChar char="•"/>
              <a:defRPr sz="1600" spc="150" baseline="0">
                <a:solidFill>
                  <a:schemeClr val="tx1">
                    <a:lumMod val="85000"/>
                    <a:lumOff val="15000"/>
                  </a:schemeClr>
                </a:solidFill>
                <a:latin typeface="Arial" panose="020B0604020202020204" pitchFamily="34" charset="0"/>
                <a:ea typeface="微软雅黑" panose="020B0503020204020204" charset="-122"/>
              </a:defRPr>
            </a:lvl1pPr>
            <a:lvl2pPr marL="742950" indent="-285750">
              <a:lnSpc>
                <a:spcPct val="130000"/>
              </a:lnSpc>
              <a:spcAft>
                <a:spcPts val="1000"/>
              </a:spcAft>
              <a:buFont typeface="Arial" panose="020B0604020202020204" pitchFamily="34" charset="0"/>
              <a:buChar char="•"/>
              <a:defRPr sz="1600" spc="150" baseline="0">
                <a:solidFill>
                  <a:schemeClr val="tx1">
                    <a:lumMod val="85000"/>
                    <a:lumOff val="15000"/>
                  </a:schemeClr>
                </a:solidFill>
                <a:latin typeface="Arial" panose="020B0604020202020204" pitchFamily="34" charset="0"/>
                <a:ea typeface="微软雅黑" panose="020B0503020204020204" charset="-122"/>
              </a:defRPr>
            </a:lvl2pPr>
            <a:lvl3pPr marL="1200150" indent="-285750">
              <a:lnSpc>
                <a:spcPct val="130000"/>
              </a:lnSpc>
              <a:spcAft>
                <a:spcPts val="1000"/>
              </a:spcAft>
              <a:buFont typeface="Arial" panose="020B0604020202020204" pitchFamily="34" charset="0"/>
              <a:buChar char="•"/>
              <a:defRPr sz="1600" spc="150" baseline="0">
                <a:solidFill>
                  <a:schemeClr val="tx1">
                    <a:lumMod val="85000"/>
                    <a:lumOff val="15000"/>
                  </a:schemeClr>
                </a:solidFill>
                <a:latin typeface="Arial" panose="020B0604020202020204" pitchFamily="34" charset="0"/>
                <a:ea typeface="微软雅黑" panose="020B0503020204020204" charset="-122"/>
              </a:defRPr>
            </a:lvl3pPr>
            <a:lvl4pPr marL="1657350" indent="-285750">
              <a:lnSpc>
                <a:spcPct val="130000"/>
              </a:lnSpc>
              <a:spcAft>
                <a:spcPts val="1000"/>
              </a:spcAft>
              <a:buFont typeface="Arial" panose="020B0604020202020204" pitchFamily="34" charset="0"/>
              <a:buChar char="•"/>
              <a:defRPr sz="1600" spc="150" baseline="0">
                <a:solidFill>
                  <a:schemeClr val="tx1">
                    <a:lumMod val="85000"/>
                    <a:lumOff val="15000"/>
                  </a:schemeClr>
                </a:solidFill>
                <a:latin typeface="Arial" panose="020B0604020202020204" pitchFamily="34" charset="0"/>
                <a:ea typeface="微软雅黑" panose="020B0503020204020204" charset="-122"/>
              </a:defRPr>
            </a:lvl4pPr>
            <a:lvl5pPr marL="2114550" indent="-285750">
              <a:lnSpc>
                <a:spcPct val="130000"/>
              </a:lnSpc>
              <a:spcAft>
                <a:spcPts val="1000"/>
              </a:spcAft>
              <a:buFont typeface="Arial" panose="020B0604020202020204" pitchFamily="34" charset="0"/>
              <a:buChar char="•"/>
              <a:defRPr sz="1600" spc="1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11" name="文本占位符 10"/>
          <p:cNvSpPr>
            <a:spLocks noGrp="1"/>
          </p:cNvSpPr>
          <p:nvPr>
            <p:ph type="body" sz="quarter" idx="15"/>
            <p:custDataLst>
              <p:tags r:id="rId12"/>
            </p:custDataLst>
          </p:nvPr>
        </p:nvSpPr>
        <p:spPr>
          <a:xfrm>
            <a:off x="572400" y="4816800"/>
            <a:ext cx="5342400" cy="781200"/>
          </a:xfrm>
        </p:spPr>
        <p:txBody>
          <a:bodyPr>
            <a:normAutofit/>
          </a:bodyPr>
          <a:lstStyle>
            <a:lvl1pPr marL="0" indent="0">
              <a:lnSpc>
                <a:spcPct val="130000"/>
              </a:lnSpc>
              <a:spcBef>
                <a:spcPts val="0"/>
              </a:spcBef>
              <a:spcAft>
                <a:spcPts val="1000"/>
              </a:spcAft>
              <a:buFont typeface="Arial" panose="020B0604020202020204" pitchFamily="34" charset="0"/>
              <a:buNone/>
              <a:defRPr sz="1600" spc="15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3"/>
            </p:custDataLst>
          </p:nvPr>
        </p:nvSpPr>
        <p:spPr>
          <a:xfrm>
            <a:off x="6253200" y="4813200"/>
            <a:ext cx="5367600" cy="781200"/>
          </a:xfrm>
        </p:spPr>
        <p:txBody>
          <a:bodyPr>
            <a:normAutofit/>
          </a:bodyPr>
          <a:lstStyle>
            <a:lvl1pPr marL="0" indent="0">
              <a:lnSpc>
                <a:spcPct val="130000"/>
              </a:lnSpc>
              <a:spcBef>
                <a:spcPts val="0"/>
              </a:spcBef>
              <a:spcAft>
                <a:spcPts val="1000"/>
              </a:spcAft>
              <a:buFont typeface="Arial" panose="020B0604020202020204" pitchFamily="34" charset="0"/>
              <a:buNone/>
              <a:defRPr sz="1600" spc="15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tx1">
                  <a:lumMod val="85000"/>
                  <a:lumOff val="15000"/>
                </a:schemeClr>
              </a:solidFill>
              <a:sym typeface="+mn-ea"/>
            </a:endParaRPr>
          </a:p>
        </p:txBody>
      </p:sp>
      <p:sp>
        <p:nvSpPr>
          <p:cNvPr id="23" name="任意多边形: 形状 22"/>
          <p:cNvSpPr/>
          <p:nvPr userDrawn="1">
            <p:custDataLst>
              <p:tags r:id="rId3"/>
            </p:custDataLst>
          </p:nvPr>
        </p:nvSpPr>
        <p:spPr>
          <a:xfrm rot="18529891" flipV="1">
            <a:off x="10132695" y="390525"/>
            <a:ext cx="2548890" cy="1207135"/>
          </a:xfrm>
          <a:custGeom>
            <a:avLst/>
            <a:gdLst>
              <a:gd name="connsiteX0" fmla="*/ 2081412 w 2549029"/>
              <a:gd name="connsiteY0" fmla="*/ 1206898 h 1206898"/>
              <a:gd name="connsiteX1" fmla="*/ 2549029 w 2549029"/>
              <a:gd name="connsiteY1" fmla="*/ 625954 h 1206898"/>
              <a:gd name="connsiteX2" fmla="*/ 1771376 w 2549029"/>
              <a:gd name="connsiteY2" fmla="*/ 0 h 1206898"/>
              <a:gd name="connsiteX3" fmla="*/ 603449 w 2549029"/>
              <a:gd name="connsiteY3" fmla="*/ 0 h 1206898"/>
              <a:gd name="connsiteX4" fmla="*/ 0 w 2549029"/>
              <a:gd name="connsiteY4" fmla="*/ 603449 h 1206898"/>
              <a:gd name="connsiteX5" fmla="*/ 603449 w 2549029"/>
              <a:gd name="connsiteY5" fmla="*/ 1206898 h 12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9029" h="1206898">
                <a:moveTo>
                  <a:pt x="2081412" y="1206898"/>
                </a:moveTo>
                <a:lnTo>
                  <a:pt x="2549029" y="625954"/>
                </a:lnTo>
                <a:lnTo>
                  <a:pt x="1771376" y="0"/>
                </a:lnTo>
                <a:lnTo>
                  <a:pt x="603449" y="0"/>
                </a:lnTo>
                <a:cubicBezTo>
                  <a:pt x="270173" y="0"/>
                  <a:pt x="0" y="270173"/>
                  <a:pt x="0" y="603449"/>
                </a:cubicBezTo>
                <a:cubicBezTo>
                  <a:pt x="0" y="936725"/>
                  <a:pt x="270173" y="1206898"/>
                  <a:pt x="603449" y="1206898"/>
                </a:cubicBezTo>
                <a:close/>
              </a:path>
            </a:pathLst>
          </a:custGeom>
          <a:solidFill>
            <a:schemeClr val="accent1">
              <a:lumMod val="7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kumimoji="1" lang="zh-CN" altLang="en-US">
              <a:solidFill>
                <a:schemeClr val="tx1">
                  <a:lumMod val="85000"/>
                  <a:lumOff val="15000"/>
                </a:schemeClr>
              </a:solidFill>
            </a:endParaRPr>
          </a:p>
        </p:txBody>
      </p:sp>
      <p:sp>
        <p:nvSpPr>
          <p:cNvPr id="25" name="任意多边形: 形状 24"/>
          <p:cNvSpPr/>
          <p:nvPr userDrawn="1">
            <p:custDataLst>
              <p:tags r:id="rId4"/>
            </p:custDataLst>
          </p:nvPr>
        </p:nvSpPr>
        <p:spPr>
          <a:xfrm rot="18529891" flipV="1">
            <a:off x="11599545" y="1417320"/>
            <a:ext cx="1036955" cy="653415"/>
          </a:xfrm>
          <a:custGeom>
            <a:avLst/>
            <a:gdLst>
              <a:gd name="connsiteX0" fmla="*/ 1037002 w 1037002"/>
              <a:gd name="connsiteY0" fmla="*/ 653334 h 653334"/>
              <a:gd name="connsiteX1" fmla="*/ 225334 w 1037002"/>
              <a:gd name="connsiteY1" fmla="*/ 0 h 653334"/>
              <a:gd name="connsiteX2" fmla="*/ 205740 w 1037002"/>
              <a:gd name="connsiteY2" fmla="*/ 6082 h 653334"/>
              <a:gd name="connsiteX3" fmla="*/ 0 w 1037002"/>
              <a:gd name="connsiteY3" fmla="*/ 316472 h 653334"/>
              <a:gd name="connsiteX4" fmla="*/ 336862 w 1037002"/>
              <a:gd name="connsiteY4" fmla="*/ 653334 h 65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002" h="653334">
                <a:moveTo>
                  <a:pt x="1037002" y="653334"/>
                </a:moveTo>
                <a:lnTo>
                  <a:pt x="225334" y="0"/>
                </a:lnTo>
                <a:lnTo>
                  <a:pt x="205740" y="6082"/>
                </a:lnTo>
                <a:cubicBezTo>
                  <a:pt x="84835" y="57221"/>
                  <a:pt x="0" y="176939"/>
                  <a:pt x="0" y="316472"/>
                </a:cubicBezTo>
                <a:cubicBezTo>
                  <a:pt x="0" y="502516"/>
                  <a:pt x="150818" y="653334"/>
                  <a:pt x="336862" y="653334"/>
                </a:cubicBez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kumimoji="1" lang="zh-CN" altLang="en-US">
              <a:solidFill>
                <a:schemeClr val="tx1">
                  <a:lumMod val="85000"/>
                  <a:lumOff val="15000"/>
                </a:schemeClr>
              </a:solidFill>
            </a:endParaRPr>
          </a:p>
        </p:txBody>
      </p:sp>
      <p:sp>
        <p:nvSpPr>
          <p:cNvPr id="28" name="任意多边形: 形状 27"/>
          <p:cNvSpPr/>
          <p:nvPr userDrawn="1">
            <p:custDataLst>
              <p:tags r:id="rId5"/>
            </p:custDataLst>
          </p:nvPr>
        </p:nvSpPr>
        <p:spPr>
          <a:xfrm rot="18529891" flipH="1">
            <a:off x="-488315" y="5227320"/>
            <a:ext cx="2604770" cy="1207135"/>
          </a:xfrm>
          <a:custGeom>
            <a:avLst/>
            <a:gdLst>
              <a:gd name="connsiteX0" fmla="*/ 103060 w 2604846"/>
              <a:gd name="connsiteY0" fmla="*/ 266055 h 1206898"/>
              <a:gd name="connsiteX1" fmla="*/ 0 w 2604846"/>
              <a:gd name="connsiteY1" fmla="*/ 603449 h 1206898"/>
              <a:gd name="connsiteX2" fmla="*/ 603449 w 2604846"/>
              <a:gd name="connsiteY2" fmla="*/ 1206898 h 1206898"/>
              <a:gd name="connsiteX3" fmla="*/ 2118677 w 2604846"/>
              <a:gd name="connsiteY3" fmla="*/ 1206898 h 1206898"/>
              <a:gd name="connsiteX4" fmla="*/ 2604846 w 2604846"/>
              <a:gd name="connsiteY4" fmla="*/ 602906 h 1206898"/>
              <a:gd name="connsiteX5" fmla="*/ 1855827 w 2604846"/>
              <a:gd name="connsiteY5" fmla="*/ 0 h 1206898"/>
              <a:gd name="connsiteX6" fmla="*/ 603449 w 2604846"/>
              <a:gd name="connsiteY6" fmla="*/ 0 h 1206898"/>
              <a:gd name="connsiteX7" fmla="*/ 103060 w 2604846"/>
              <a:gd name="connsiteY7" fmla="*/ 266055 h 12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4846" h="1206898">
                <a:moveTo>
                  <a:pt x="103060" y="266055"/>
                </a:moveTo>
                <a:cubicBezTo>
                  <a:pt x="37993" y="362366"/>
                  <a:pt x="0" y="478470"/>
                  <a:pt x="0" y="603449"/>
                </a:cubicBezTo>
                <a:cubicBezTo>
                  <a:pt x="0" y="936725"/>
                  <a:pt x="270173" y="1206898"/>
                  <a:pt x="603449" y="1206898"/>
                </a:cubicBezTo>
                <a:lnTo>
                  <a:pt x="2118677" y="1206898"/>
                </a:lnTo>
                <a:lnTo>
                  <a:pt x="2604846" y="602906"/>
                </a:lnTo>
                <a:lnTo>
                  <a:pt x="1855827" y="0"/>
                </a:lnTo>
                <a:lnTo>
                  <a:pt x="603449" y="0"/>
                </a:lnTo>
                <a:cubicBezTo>
                  <a:pt x="395151" y="0"/>
                  <a:pt x="211504" y="105537"/>
                  <a:pt x="103060" y="266055"/>
                </a:cubicBezTo>
                <a:close/>
              </a:path>
            </a:pathLst>
          </a:custGeom>
          <a:solidFill>
            <a:schemeClr val="accent1">
              <a:lumMod val="7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kumimoji="1" lang="zh-CN" altLang="en-US">
              <a:solidFill>
                <a:schemeClr val="tx1">
                  <a:lumMod val="85000"/>
                  <a:lumOff val="15000"/>
                </a:schemeClr>
              </a:solidFill>
            </a:endParaRPr>
          </a:p>
        </p:txBody>
      </p:sp>
      <p:sp>
        <p:nvSpPr>
          <p:cNvPr id="30" name="任意多边形: 形状 29"/>
          <p:cNvSpPr/>
          <p:nvPr userDrawn="1">
            <p:custDataLst>
              <p:tags r:id="rId6"/>
            </p:custDataLst>
          </p:nvPr>
        </p:nvSpPr>
        <p:spPr>
          <a:xfrm rot="18529891" flipH="1">
            <a:off x="-473075" y="4752975"/>
            <a:ext cx="1121410" cy="669290"/>
          </a:xfrm>
          <a:custGeom>
            <a:avLst/>
            <a:gdLst>
              <a:gd name="connsiteX0" fmla="*/ 57530 w 1121454"/>
              <a:gd name="connsiteY0" fmla="*/ 143824 h 669029"/>
              <a:gd name="connsiteX1" fmla="*/ 0 w 1121454"/>
              <a:gd name="connsiteY1" fmla="*/ 332167 h 669029"/>
              <a:gd name="connsiteX2" fmla="*/ 336862 w 1121454"/>
              <a:gd name="connsiteY2" fmla="*/ 669029 h 669029"/>
              <a:gd name="connsiteX3" fmla="*/ 1121454 w 1121454"/>
              <a:gd name="connsiteY3" fmla="*/ 669029 h 669029"/>
              <a:gd name="connsiteX4" fmla="*/ 290286 w 1121454"/>
              <a:gd name="connsiteY4" fmla="*/ 0 h 669029"/>
              <a:gd name="connsiteX5" fmla="*/ 268972 w 1121454"/>
              <a:gd name="connsiteY5" fmla="*/ 2149 h 669029"/>
              <a:gd name="connsiteX6" fmla="*/ 57530 w 1121454"/>
              <a:gd name="connsiteY6" fmla="*/ 143824 h 66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1454" h="669029">
                <a:moveTo>
                  <a:pt x="57530" y="143824"/>
                </a:moveTo>
                <a:cubicBezTo>
                  <a:pt x="21209" y="197588"/>
                  <a:pt x="0" y="262401"/>
                  <a:pt x="0" y="332167"/>
                </a:cubicBezTo>
                <a:cubicBezTo>
                  <a:pt x="0" y="518211"/>
                  <a:pt x="150818" y="669029"/>
                  <a:pt x="336862" y="669029"/>
                </a:cubicBezTo>
                <a:lnTo>
                  <a:pt x="1121454" y="669029"/>
                </a:lnTo>
                <a:lnTo>
                  <a:pt x="290286" y="0"/>
                </a:lnTo>
                <a:lnTo>
                  <a:pt x="268972" y="2149"/>
                </a:lnTo>
                <a:cubicBezTo>
                  <a:pt x="181257" y="20098"/>
                  <a:pt x="105960" y="72139"/>
                  <a:pt x="57530" y="143824"/>
                </a:cubicBez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kumimoji="1" lang="zh-CN" altLang="en-US">
              <a:solidFill>
                <a:schemeClr val="tx1">
                  <a:lumMod val="85000"/>
                  <a:lumOff val="15000"/>
                </a:schemeClr>
              </a:solidFill>
            </a:endParaRPr>
          </a:p>
        </p:txBody>
      </p:sp>
      <p:sp>
        <p:nvSpPr>
          <p:cNvPr id="2" name="标题 1"/>
          <p:cNvSpPr>
            <a:spLocks noGrp="1"/>
          </p:cNvSpPr>
          <p:nvPr userDrawn="1">
            <p:ph type="title" hasCustomPrompt="1"/>
            <p:custDataLst>
              <p:tags r:id="rId7"/>
            </p:custDataLst>
          </p:nvPr>
        </p:nvSpPr>
        <p:spPr>
          <a:xfrm>
            <a:off x="1522800" y="1339200"/>
            <a:ext cx="9144000" cy="2386800"/>
          </a:xfrm>
        </p:spPr>
        <p:txBody>
          <a:bodyPr anchor="b">
            <a:normAutofit/>
          </a:bodyPr>
          <a:lstStyle>
            <a:lvl1pPr algn="ctr">
              <a:defRPr sz="6000" b="1" strike="noStrike" spc="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userDrawn="1">
            <p:ph type="dt" sz="half" idx="10"/>
            <p:custDataLst>
              <p:tags r:id="rId8"/>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9"/>
            </p:custDataLst>
          </p:nvPr>
        </p:nvSpPr>
        <p:spPr/>
        <p:txBody>
          <a:bodyPr/>
          <a:lstStyle>
            <a:lvl1pPr>
              <a:defRPr>
                <a:solidFill>
                  <a:schemeClr val="tx1">
                    <a:lumMod val="85000"/>
                    <a:lumOff val="15000"/>
                  </a:schemeClr>
                </a:solidFill>
              </a:defRPr>
            </a:lvl1pPr>
          </a:lstStyle>
          <a:p>
            <a:endParaRPr lang="zh-CN" altLang="en-US" dirty="0"/>
          </a:p>
        </p:txBody>
      </p:sp>
      <p:sp>
        <p:nvSpPr>
          <p:cNvPr id="5" name="灯片编号占位符 4"/>
          <p:cNvSpPr>
            <a:spLocks noGrp="1"/>
          </p:cNvSpPr>
          <p:nvPr userDrawn="1">
            <p:ph type="sldNum" sz="quarter" idx="12"/>
            <p:custDataLst>
              <p:tags r:id="rId10"/>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11"/>
            </p:custDataLst>
          </p:nvPr>
        </p:nvSpPr>
        <p:spPr>
          <a:xfrm>
            <a:off x="1522413" y="3862800"/>
            <a:ext cx="9144000" cy="1656000"/>
          </a:xfrm>
        </p:spPr>
        <p:txBody>
          <a:bodyPr>
            <a:normAutofit/>
          </a:bodyPr>
          <a:lstStyle>
            <a:lvl1pPr marL="285750" indent="-285750" algn="ctr">
              <a:lnSpc>
                <a:spcPct val="130000"/>
              </a:lnSpc>
              <a:spcBef>
                <a:spcPts val="0"/>
              </a:spcBef>
              <a:spcAft>
                <a:spcPts val="1000"/>
              </a:spcAft>
              <a:buFont typeface="Arial" panose="020B0604020202020204" pitchFamily="34" charset="0"/>
              <a:buChar char="•"/>
              <a:defRPr sz="1600" spc="15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custDataLst>
              <p:tags r:id="rId2"/>
            </p:custDataLst>
          </p:nvPr>
        </p:nvPicPr>
        <p:blipFill rotWithShape="1">
          <a:blip r:embed="rId3"/>
          <a:srcRect/>
          <a:stretch>
            <a:fillRect/>
          </a:stretch>
        </p:blipFill>
        <p:spPr>
          <a:xfrm>
            <a:off x="0" y="0"/>
            <a:ext cx="12192000" cy="6858000"/>
          </a:xfrm>
          <a:prstGeom prst="rect">
            <a:avLst/>
          </a:prstGeom>
        </p:spPr>
      </p:pic>
      <p:sp>
        <p:nvSpPr>
          <p:cNvPr id="7" name="矩形 6"/>
          <p:cNvSpPr/>
          <p:nvPr userDrawn="1">
            <p:custDataLst>
              <p:tags r:id="rId4"/>
            </p:custDataLst>
          </p:nvPr>
        </p:nvSpPr>
        <p:spPr>
          <a:xfrm>
            <a:off x="3000377" y="1900236"/>
            <a:ext cx="6243637" cy="3457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endParaRPr>
          </a:p>
        </p:txBody>
      </p:sp>
      <p:sp>
        <p:nvSpPr>
          <p:cNvPr id="8" name="矩形 7"/>
          <p:cNvSpPr/>
          <p:nvPr userDrawn="1">
            <p:custDataLst>
              <p:tags r:id="rId5"/>
            </p:custDataLst>
          </p:nvPr>
        </p:nvSpPr>
        <p:spPr>
          <a:xfrm>
            <a:off x="3128962" y="2057399"/>
            <a:ext cx="5986463" cy="3171825"/>
          </a:xfrm>
          <a:prstGeom prst="rect">
            <a:avLst/>
          </a:prstGeom>
          <a:solidFill>
            <a:schemeClr val="bg2"/>
          </a:solidFill>
          <a:ln>
            <a:noFill/>
          </a:ln>
          <a:effectLst>
            <a:outerShdw blurRad="50800" dir="10200000" sx="101000" sy="10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custDataLst>
              <p:tags r:id="rId6"/>
            </p:custDataLst>
          </p:nvPr>
        </p:nvCxnSpPr>
        <p:spPr>
          <a:xfrm>
            <a:off x="3929065" y="3851109"/>
            <a:ext cx="4443412"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7"/>
            </p:custDataLst>
          </p:nvPr>
        </p:nvSpPr>
        <p:spPr>
          <a:xfrm>
            <a:off x="3390900" y="2590803"/>
            <a:ext cx="5410200" cy="1133133"/>
          </a:xfrm>
        </p:spPr>
        <p:txBody>
          <a:bodyPr lIns="90000" tIns="46800" rIns="90000" bIns="0" anchor="b" anchorCtr="0">
            <a:normAutofit/>
          </a:bodyPr>
          <a:lstStyle>
            <a:lvl1pPr algn="ctr">
              <a:defRPr sz="6600" spc="600" baseline="0">
                <a:solidFill>
                  <a:schemeClr val="accent1"/>
                </a:solidFill>
                <a:latin typeface="Arial" panose="020B0604020202020204" pitchFamily="34" charset="0"/>
                <a:ea typeface="汉仪乐喵体W" panose="00020600040101010101" pitchFamily="18" charset="-122"/>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8"/>
            </p:custDataLst>
          </p:nvPr>
        </p:nvSpPr>
        <p:spPr>
          <a:xfrm>
            <a:off x="3390900" y="3928724"/>
            <a:ext cx="5410200" cy="485359"/>
          </a:xfrm>
        </p:spPr>
        <p:txBody>
          <a:bodyPr lIns="90000" tIns="0" rIns="90000" bIns="46800">
            <a:normAutofit/>
          </a:bodyPr>
          <a:lstStyle>
            <a:lvl1pPr marL="0" indent="0" algn="ctr" eaLnBrk="1" fontAlgn="auto" latinLnBrk="0" hangingPunct="1">
              <a:lnSpc>
                <a:spcPct val="100000"/>
              </a:lnSpc>
              <a:buNone/>
              <a:defRPr sz="2400" u="none" strike="noStrike" kern="1200" cap="none" spc="200" normalizeH="0" baseline="0">
                <a:solidFill>
                  <a:schemeClr val="tx1">
                    <a:lumMod val="85000"/>
                    <a:lumOff val="15000"/>
                  </a:schemeClr>
                </a:solidFill>
                <a:uFillTx/>
                <a:latin typeface="Arial" panose="020B0604020202020204" pitchFamily="34" charset="0"/>
                <a:ea typeface="幼圆" panose="020105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0"/>
            </p:custDataLst>
          </p:nvPr>
        </p:nvSpPr>
        <p:spPr/>
        <p:txBody>
          <a:bodyPr/>
          <a:lstStyle/>
          <a:p>
            <a:endParaRPr lang="zh-CN" altLang="en-US" dirty="0"/>
          </a:p>
        </p:txBody>
      </p:sp>
      <p:sp>
        <p:nvSpPr>
          <p:cNvPr id="18" name="灯片编号占位符 17"/>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2"/>
            </p:custDataLst>
          </p:nvPr>
        </p:nvPicPr>
        <p:blipFill rotWithShape="1">
          <a:blip r:embed="rId3"/>
          <a:srcRect/>
          <a:stretch>
            <a:fillRect/>
          </a:stretch>
        </p:blipFill>
        <p:spPr>
          <a:xfrm>
            <a:off x="0" y="5791774"/>
            <a:ext cx="1494971" cy="1066226"/>
          </a:xfrm>
          <a:prstGeom prst="rect">
            <a:avLst/>
          </a:prstGeom>
          <a:effectLst>
            <a:outerShdw blurRad="50800" dist="38100" dir="5400000" algn="ctr" rotWithShape="0">
              <a:srgbClr val="000000">
                <a:alpha val="43137"/>
              </a:srgbClr>
            </a:outerShdw>
          </a:effectLst>
        </p:spPr>
      </p:pic>
      <p:sp>
        <p:nvSpPr>
          <p:cNvPr id="2" name="标题 1"/>
          <p:cNvSpPr>
            <a:spLocks noGrp="1"/>
          </p:cNvSpPr>
          <p:nvPr>
            <p:ph type="title"/>
            <p:custDataLst>
              <p:tags r:id="rId4"/>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5"/>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5446326" y="2589002"/>
            <a:ext cx="5666323" cy="704558"/>
          </a:xfrm>
        </p:spPr>
        <p:txBody>
          <a:bodyPr lIns="90170" tIns="46990" rIns="90170" bIns="46990" anchor="t" anchorCtr="0">
            <a:normAutofit/>
          </a:bodyPr>
          <a:lstStyle>
            <a:lvl1pPr>
              <a:defRPr sz="4400" b="0" u="none" strike="noStrike" kern="1200" cap="none" spc="300" normalizeH="0" baseline="0">
                <a:solidFill>
                  <a:schemeClr val="tx1">
                    <a:lumMod val="85000"/>
                    <a:lumOff val="15000"/>
                  </a:schemeClr>
                </a:solidFill>
                <a:uFillTx/>
                <a:latin typeface="Arial" panose="020B0604020202020204" pitchFamily="34" charset="0"/>
                <a:ea typeface="汉仪乐喵体W" panose="00020600040101010101" pitchFamily="18"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3"/>
            </p:custDataLst>
          </p:nvPr>
        </p:nvSpPr>
        <p:spPr>
          <a:xfrm>
            <a:off x="5446321" y="3356495"/>
            <a:ext cx="5666323" cy="1215507"/>
          </a:xfrm>
        </p:spPr>
        <p:txBody>
          <a:bodyPr lIns="90170" tIns="46990" rIns="90170" bIns="46990">
            <a:normAutofit/>
          </a:bodyPr>
          <a:lstStyle>
            <a:lvl1pPr marL="0" indent="0" eaLnBrk="1" fontAlgn="auto" latinLnBrk="0" hangingPunct="1">
              <a:buNone/>
              <a:def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pic>
        <p:nvPicPr>
          <p:cNvPr id="9" name="图片 8"/>
          <p:cNvPicPr>
            <a:picLocks noChangeAspect="1"/>
          </p:cNvPicPr>
          <p:nvPr userDrawn="1">
            <p:custDataLst>
              <p:tags r:id="rId7"/>
            </p:custDataLst>
          </p:nvPr>
        </p:nvPicPr>
        <p:blipFill rotWithShape="1">
          <a:blip r:embed="rId8"/>
          <a:srcRect/>
          <a:stretch>
            <a:fillRect/>
          </a:stretch>
        </p:blipFill>
        <p:spPr>
          <a:xfrm>
            <a:off x="1914525" y="1714502"/>
            <a:ext cx="3370099" cy="331470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2"/>
            </p:custDataLst>
          </p:nvPr>
        </p:nvPicPr>
        <p:blipFill rotWithShape="1">
          <a:blip r:embed="rId3"/>
          <a:srcRect/>
          <a:stretch>
            <a:fillRect/>
          </a:stretch>
        </p:blipFill>
        <p:spPr>
          <a:xfrm>
            <a:off x="0" y="5791774"/>
            <a:ext cx="1494971" cy="1066226"/>
          </a:xfrm>
          <a:prstGeom prst="rect">
            <a:avLst/>
          </a:prstGeom>
          <a:effectLst>
            <a:outerShdw blurRad="50800" dist="38100" dir="5400000" algn="ctr" rotWithShape="0">
              <a:srgbClr val="000000">
                <a:alpha val="43137"/>
              </a:srgbClr>
            </a:outerShdw>
          </a:effectLst>
        </p:spPr>
      </p:pic>
      <p:sp>
        <p:nvSpPr>
          <p:cNvPr id="2" name="标题 1"/>
          <p:cNvSpPr>
            <a:spLocks noGrp="1"/>
          </p:cNvSpPr>
          <p:nvPr>
            <p:ph type="title"/>
            <p:custDataLst>
              <p:tags r:id="rId4"/>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5"/>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6"/>
            </p:custDataLst>
          </p:nvPr>
        </p:nvSpPr>
        <p:spPr>
          <a:xfrm>
            <a:off x="6238877" y="952508"/>
            <a:ext cx="5283242" cy="5388907"/>
          </a:xfrm>
        </p:spPr>
        <p:txBody>
          <a:bodyPr>
            <a:noAutofit/>
          </a:bodyPr>
          <a:lstStyle>
            <a:lvl1pPr>
              <a:defRPr sz="1600" baseline="0">
                <a:solidFill>
                  <a:schemeClr val="tx1">
                    <a:lumMod val="85000"/>
                    <a:lumOff val="15000"/>
                  </a:schemeClr>
                </a:solidFill>
                <a:latin typeface="Arial" panose="020B0604020202020204" pitchFamily="34" charset="0"/>
                <a:ea typeface="幼圆" panose="02010509060101010101" pitchFamily="49" charset="-122"/>
              </a:defRPr>
            </a:lvl1pPr>
            <a:lvl2pPr>
              <a:defRPr sz="1600" baseline="0">
                <a:solidFill>
                  <a:schemeClr val="tx1">
                    <a:lumMod val="85000"/>
                    <a:lumOff val="15000"/>
                  </a:schemeClr>
                </a:solidFill>
                <a:latin typeface="Arial" panose="020B0604020202020204" pitchFamily="34" charset="0"/>
                <a:ea typeface="幼圆" panose="02010509060101010101" pitchFamily="49" charset="-122"/>
              </a:defRPr>
            </a:lvl2pPr>
            <a:lvl3pPr>
              <a:defRPr sz="1600" baseline="0">
                <a:solidFill>
                  <a:schemeClr val="tx1">
                    <a:lumMod val="85000"/>
                    <a:lumOff val="15000"/>
                  </a:schemeClr>
                </a:solidFill>
                <a:latin typeface="Arial" panose="020B0604020202020204" pitchFamily="34" charset="0"/>
                <a:ea typeface="幼圆" panose="02010509060101010101" pitchFamily="49" charset="-122"/>
              </a:defRPr>
            </a:lvl3pPr>
            <a:lvl4pPr>
              <a:defRPr sz="1600" baseline="0">
                <a:solidFill>
                  <a:schemeClr val="tx1">
                    <a:lumMod val="85000"/>
                    <a:lumOff val="15000"/>
                  </a:schemeClr>
                </a:solidFill>
                <a:latin typeface="Arial" panose="020B0604020202020204" pitchFamily="34" charset="0"/>
                <a:ea typeface="幼圆" panose="02010509060101010101" pitchFamily="49" charset="-122"/>
              </a:defRPr>
            </a:lvl4pPr>
            <a:lvl5pPr>
              <a:defRPr sz="1600" baseline="0">
                <a:solidFill>
                  <a:schemeClr val="tx1">
                    <a:lumMod val="85000"/>
                    <a:lumOff val="15000"/>
                  </a:schemeClr>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8"/>
            </p:custDataLst>
          </p:nvPr>
        </p:nvSpPr>
        <p:spPr/>
        <p:txBody>
          <a:bodyPr/>
          <a:lstStyle/>
          <a:p>
            <a:endParaRPr lang="zh-CN" altLang="en-US"/>
          </a:p>
        </p:txBody>
      </p:sp>
      <p:sp>
        <p:nvSpPr>
          <p:cNvPr id="7" name="灯片编号占位符 6"/>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custDataLst>
              <p:tags r:id="rId2"/>
            </p:custDataLst>
          </p:nvPr>
        </p:nvPicPr>
        <p:blipFill rotWithShape="1">
          <a:blip r:embed="rId3"/>
          <a:srcRect/>
          <a:stretch>
            <a:fillRect/>
          </a:stretch>
        </p:blipFill>
        <p:spPr>
          <a:xfrm>
            <a:off x="0" y="5791774"/>
            <a:ext cx="1494971" cy="1066226"/>
          </a:xfrm>
          <a:prstGeom prst="rect">
            <a:avLst/>
          </a:prstGeom>
          <a:effectLst>
            <a:outerShdw blurRad="50800" dist="38100" dir="5400000" algn="ctr" rotWithShape="0">
              <a:srgbClr val="000000">
                <a:alpha val="43137"/>
              </a:srgbClr>
            </a:outerShdw>
          </a:effectLst>
        </p:spPr>
      </p:pic>
      <p:sp>
        <p:nvSpPr>
          <p:cNvPr id="2" name="标题 1"/>
          <p:cNvSpPr>
            <a:spLocks noGrp="1"/>
          </p:cNvSpPr>
          <p:nvPr>
            <p:ph type="title"/>
            <p:custDataLst>
              <p:tags r:id="rId4"/>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5"/>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幼圆" panose="020105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6"/>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7"/>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8"/>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0"/>
            </p:custDataLst>
          </p:nvPr>
        </p:nvSpPr>
        <p:spPr/>
        <p:txBody>
          <a:bodyPr/>
          <a:lstStyle/>
          <a:p>
            <a:endParaRPr lang="zh-CN" altLang="en-US"/>
          </a:p>
        </p:txBody>
      </p:sp>
      <p:sp>
        <p:nvSpPr>
          <p:cNvPr id="9" name="灯片编号占位符 8"/>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2"/>
            </p:custDataLst>
          </p:nvPr>
        </p:nvPicPr>
        <p:blipFill rotWithShape="1">
          <a:blip r:embed="rId3"/>
          <a:srcRect/>
          <a:stretch>
            <a:fillRect/>
          </a:stretch>
        </p:blipFill>
        <p:spPr>
          <a:xfrm>
            <a:off x="255270" y="2512060"/>
            <a:ext cx="5643880" cy="4025265"/>
          </a:xfrm>
          <a:prstGeom prst="rect">
            <a:avLst/>
          </a:prstGeom>
          <a:effectLst>
            <a:outerShdw blurRad="50800" dist="38100" dir="5400000" algn="ctr" rotWithShape="0">
              <a:srgbClr val="000000">
                <a:alpha val="43137"/>
              </a:srgbClr>
            </a:outerShdw>
          </a:effectLst>
        </p:spPr>
      </p:pic>
      <p:sp>
        <p:nvSpPr>
          <p:cNvPr id="2" name="标题 1"/>
          <p:cNvSpPr>
            <a:spLocks noGrp="1"/>
          </p:cNvSpPr>
          <p:nvPr>
            <p:ph type="title"/>
            <p:custDataLst>
              <p:tags r:id="rId4"/>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1"/>
        </a:solidFill>
        <a:effectLst/>
      </p:bgPr>
    </p:bg>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rotWithShape="1">
          <a:blip r:embed="rId3"/>
          <a:srcRect/>
          <a:stretch>
            <a:fillRect/>
          </a:stretch>
        </p:blipFill>
        <p:spPr>
          <a:xfrm>
            <a:off x="0" y="5791774"/>
            <a:ext cx="1494971" cy="1066226"/>
          </a:xfrm>
          <a:prstGeom prst="rect">
            <a:avLst/>
          </a:prstGeom>
          <a:effectLst>
            <a:outerShdw blurRad="50800" dist="38100" dir="5400000" algn="ctr" rotWithShape="0">
              <a:srgbClr val="000000">
                <a:alpha val="43137"/>
              </a:srgbClr>
            </a:outerShdw>
          </a:effectLst>
        </p:spPr>
      </p:pic>
      <p:sp>
        <p:nvSpPr>
          <p:cNvPr id="2" name="标题 1"/>
          <p:cNvSpPr>
            <a:spLocks noGrp="1"/>
          </p:cNvSpPr>
          <p:nvPr userDrawn="1">
            <p:ph type="title"/>
            <p:custDataLst>
              <p:tags r:id="rId4"/>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userDrawn="1">
            <p:ph type="pic" idx="1"/>
            <p:custDataLst>
              <p:tags r:id="rId5"/>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userDrawn="1">
            <p:ph type="body" sz="half" idx="2"/>
            <p:custDataLst>
              <p:tags r:id="rId6"/>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userDrawn="1">
            <p:ph type="dt" sz="half" idx="10"/>
            <p:custDataLst>
              <p:tags r:id="rId7"/>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userDrawn="1">
            <p:ph type="ftr" sz="quarter" idx="11"/>
            <p:custDataLst>
              <p:tags r:id="rId8"/>
            </p:custDataLst>
          </p:nvPr>
        </p:nvSpPr>
        <p:spPr/>
        <p:txBody>
          <a:bodyPr/>
          <a:lstStyle/>
          <a:p>
            <a:endParaRPr lang="zh-CN" altLang="en-US" dirty="0"/>
          </a:p>
        </p:txBody>
      </p:sp>
      <p:sp>
        <p:nvSpPr>
          <p:cNvPr id="7" name="灯片编号占位符 6"/>
          <p:cNvSpPr>
            <a:spLocks noGrp="1"/>
          </p:cNvSpPr>
          <p:nvPr userDrawn="1">
            <p:ph type="sldNum" sz="quarter" idx="12"/>
            <p:custDataLst>
              <p:tags r:id="rId9"/>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0" y="273050"/>
            <a:ext cx="11942128" cy="6584950"/>
            <a:chOff x="0" y="273050"/>
            <a:chExt cx="11942128" cy="6584950"/>
          </a:xfrm>
        </p:grpSpPr>
        <p:sp>
          <p:nvSpPr>
            <p:cNvPr id="9" name="矩形 8"/>
            <p:cNvSpPr/>
            <p:nvPr userDrawn="1">
              <p:custDataLst>
                <p:tags r:id="rId3"/>
              </p:custDataLst>
            </p:nvPr>
          </p:nvSpPr>
          <p:spPr>
            <a:xfrm>
              <a:off x="249873" y="273050"/>
              <a:ext cx="116922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10" name="图片 9"/>
            <p:cNvPicPr>
              <a:picLocks noChangeAspect="1"/>
            </p:cNvPicPr>
            <p:nvPr userDrawn="1">
              <p:custDataLst>
                <p:tags r:id="rId4"/>
              </p:custDataLst>
            </p:nvPr>
          </p:nvPicPr>
          <p:blipFill rotWithShape="1">
            <a:blip r:embed="rId5"/>
            <a:srcRect/>
            <a:stretch>
              <a:fillRect/>
            </a:stretch>
          </p:blipFill>
          <p:spPr>
            <a:xfrm>
              <a:off x="0" y="5791774"/>
              <a:ext cx="1494971" cy="1066226"/>
            </a:xfrm>
            <a:prstGeom prst="rect">
              <a:avLst/>
            </a:prstGeom>
            <a:effectLst>
              <a:outerShdw blurRad="50800" dist="38100" dir="5400000" algn="ctr" rotWithShape="0">
                <a:srgbClr val="000000">
                  <a:alpha val="43137"/>
                </a:srgbClr>
              </a:outerShdw>
            </a:effectLst>
          </p:spPr>
        </p:pic>
      </p:grpSp>
      <p:sp>
        <p:nvSpPr>
          <p:cNvPr id="2" name="竖排标题 1"/>
          <p:cNvSpPr>
            <a:spLocks noGrp="1"/>
          </p:cNvSpPr>
          <p:nvPr>
            <p:ph type="title" orient="vert"/>
            <p:custDataLst>
              <p:tags r:id="rId6"/>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7"/>
            </p:custDataLst>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幼圆" panose="02010509060101010101" pitchFamily="49"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幼圆" panose="02010509060101010101" pitchFamily="49"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幼圆" panose="02010509060101010101" pitchFamily="49"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幼圆" panose="02010509060101010101" pitchFamily="49"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p>
            <a:endParaRPr lang="zh-CN" altLang="en-US"/>
          </a:p>
        </p:txBody>
      </p:sp>
      <p:sp>
        <p:nvSpPr>
          <p:cNvPr id="6" name="灯片编号占位符 5"/>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0" y="273050"/>
            <a:ext cx="11942128" cy="6584950"/>
            <a:chOff x="0" y="273050"/>
            <a:chExt cx="11942128" cy="6584950"/>
          </a:xfrm>
        </p:grpSpPr>
        <p:sp>
          <p:nvSpPr>
            <p:cNvPr id="9" name="矩形 8"/>
            <p:cNvSpPr/>
            <p:nvPr userDrawn="1">
              <p:custDataLst>
                <p:tags r:id="rId3"/>
              </p:custDataLst>
            </p:nvPr>
          </p:nvSpPr>
          <p:spPr>
            <a:xfrm>
              <a:off x="249873" y="273050"/>
              <a:ext cx="116922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10" name="图片 9"/>
            <p:cNvPicPr>
              <a:picLocks noChangeAspect="1"/>
            </p:cNvPicPr>
            <p:nvPr userDrawn="1">
              <p:custDataLst>
                <p:tags r:id="rId4"/>
              </p:custDataLst>
            </p:nvPr>
          </p:nvPicPr>
          <p:blipFill rotWithShape="1">
            <a:blip r:embed="rId5"/>
            <a:srcRect/>
            <a:stretch>
              <a:fillRect/>
            </a:stretch>
          </p:blipFill>
          <p:spPr>
            <a:xfrm>
              <a:off x="0" y="5791774"/>
              <a:ext cx="1494971" cy="1066226"/>
            </a:xfrm>
            <a:prstGeom prst="rect">
              <a:avLst/>
            </a:prstGeom>
            <a:effectLst>
              <a:outerShdw blurRad="50800" dist="38100" dir="5400000" algn="ctr" rotWithShape="0">
                <a:srgbClr val="000000">
                  <a:alpha val="43137"/>
                </a:srgbClr>
              </a:outerShdw>
            </a:effectLst>
          </p:spPr>
        </p:pic>
      </p:gr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9"/>
            </p:custDataLst>
          </p:nvPr>
        </p:nvSpPr>
        <p:spPr>
          <a:xfrm>
            <a:off x="669930" y="952508"/>
            <a:ext cx="10852237" cy="538890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9" name="矩形 8"/>
          <p:cNvSpPr/>
          <p:nvPr userDrawn="1">
            <p:custDataLst>
              <p:tags r:id="rId3"/>
            </p:custDataLst>
          </p:nvPr>
        </p:nvSpPr>
        <p:spPr>
          <a:xfrm>
            <a:off x="3000377" y="1900236"/>
            <a:ext cx="6243637" cy="3457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custDataLst>
              <p:tags r:id="rId4"/>
            </p:custDataLst>
          </p:nvPr>
        </p:nvSpPr>
        <p:spPr>
          <a:xfrm>
            <a:off x="3128962" y="2057399"/>
            <a:ext cx="5986463" cy="3171825"/>
          </a:xfrm>
          <a:prstGeom prst="rect">
            <a:avLst/>
          </a:prstGeom>
          <a:solidFill>
            <a:schemeClr val="bg1"/>
          </a:solidFill>
          <a:ln>
            <a:noFill/>
          </a:ln>
          <a:effectLst>
            <a:outerShdw blurRad="50800" dir="10200000" sx="101000" sy="10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custDataLst>
              <p:tags r:id="rId5"/>
            </p:custDataLst>
          </p:nvPr>
        </p:nvCxnSpPr>
        <p:spPr>
          <a:xfrm>
            <a:off x="3929065" y="3851109"/>
            <a:ext cx="4443412"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6"/>
            </p:custDataLst>
          </p:nvPr>
        </p:nvSpPr>
        <p:spPr>
          <a:xfrm>
            <a:off x="3929065" y="2631313"/>
            <a:ext cx="4443412" cy="1134240"/>
          </a:xfrm>
        </p:spPr>
        <p:txBody>
          <a:bodyPr vert="horz" lIns="90000" tIns="46800" rIns="90000" bIns="46800" rtlCol="0" anchor="b" anchorCtr="0">
            <a:normAutofit/>
          </a:bodyPr>
          <a:lstStyle>
            <a:lvl1pPr marL="0" marR="0" algn="ctr" defTabSz="914400" rtl="0" eaLnBrk="1" fontAlgn="auto" latinLnBrk="0" hangingPunct="1">
              <a:lnSpc>
                <a:spcPct val="100000"/>
              </a:lnSpc>
              <a:buNone/>
              <a:defRPr kumimoji="0" lang="zh-CN" altLang="en-US" sz="7200" b="1" i="0" u="none" strike="noStrike" kern="1200" cap="none" spc="600" normalizeH="0" baseline="0" noProof="1" dirty="0">
                <a:solidFill>
                  <a:schemeClr val="accent1"/>
                </a:solidFill>
                <a:uFillTx/>
                <a:latin typeface="Arial" panose="020B0604020202020204" pitchFamily="34" charset="0"/>
                <a:ea typeface="汉仪乐喵体W"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
        <p:nvSpPr>
          <p:cNvPr id="20" name="文本占位符 19"/>
          <p:cNvSpPr>
            <a:spLocks noGrp="1"/>
          </p:cNvSpPr>
          <p:nvPr>
            <p:ph type="body" sz="quarter" idx="13" hasCustomPrompt="1"/>
            <p:custDataLst>
              <p:tags r:id="rId10"/>
            </p:custDataLst>
          </p:nvPr>
        </p:nvSpPr>
        <p:spPr>
          <a:xfrm>
            <a:off x="3929063" y="3926238"/>
            <a:ext cx="4443412" cy="720725"/>
          </a:xfrm>
        </p:spPr>
        <p:txBody>
          <a:bodyPr>
            <a:normAutofit/>
          </a:bodyPr>
          <a:lstStyle>
            <a:lvl1pPr marL="0" indent="0" algn="ctr">
              <a:buNone/>
              <a:defRPr sz="2400" baseline="0">
                <a:solidFill>
                  <a:schemeClr val="tx1">
                    <a:lumMod val="85000"/>
                    <a:lumOff val="15000"/>
                  </a:schemeClr>
                </a:solidFill>
                <a:latin typeface="Arial" panose="020B0604020202020204" pitchFamily="34" charset="0"/>
                <a:ea typeface="幼圆" panose="02010509060101010101" pitchFamily="49" charset="-122"/>
              </a:defRPr>
            </a:lvl1pPr>
          </a:lstStyle>
          <a:p>
            <a:pPr lvl="0"/>
            <a:r>
              <a:rPr lang="zh-CN" altLang="en-US" dirty="0"/>
              <a:t>单击此处编辑文本</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2"/>
            </p:custDataLst>
          </p:nvPr>
        </p:nvPicPr>
        <p:blipFill rotWithShape="1">
          <a:blip r:embed="rId3"/>
          <a:srcRect/>
          <a:stretch>
            <a:fillRect/>
          </a:stretch>
        </p:blipFill>
        <p:spPr>
          <a:xfrm>
            <a:off x="0" y="5791774"/>
            <a:ext cx="1494971" cy="1066226"/>
          </a:xfrm>
          <a:prstGeom prst="rect">
            <a:avLst/>
          </a:prstGeom>
          <a:effectLst>
            <a:outerShdw blurRad="50800" dist="38100" dir="5400000" algn="ctr" rotWithShape="0">
              <a:srgbClr val="000000">
                <a:alpha val="43137"/>
              </a:srgbClr>
            </a:outerShdw>
          </a:effectLst>
        </p:spPr>
      </p:pic>
      <p:sp>
        <p:nvSpPr>
          <p:cNvPr id="2" name="标题 1"/>
          <p:cNvSpPr>
            <a:spLocks noGrp="1"/>
          </p:cNvSpPr>
          <p:nvPr>
            <p:ph type="title"/>
            <p:custDataLst>
              <p:tags r:id="rId4"/>
            </p:custDataLst>
          </p:nvPr>
        </p:nvSpPr>
        <p:spPr/>
        <p:txBody>
          <a:bodyPr>
            <a:normAutofit/>
          </a:bodyPr>
          <a:lstStyle>
            <a:lvl1pPr>
              <a:defRPr b="1" baseline="0">
                <a:solidFill>
                  <a:schemeClr val="tx1">
                    <a:lumMod val="85000"/>
                    <a:lumOff val="15000"/>
                  </a:schemeClr>
                </a:solidFill>
                <a:latin typeface="Arial" panose="020B0604020202020204" pitchFamily="34" charset="0"/>
                <a:ea typeface="幼圆"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50190" y="273050"/>
            <a:ext cx="116922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9" name="图片 8"/>
          <p:cNvPicPr>
            <a:picLocks noChangeAspect="1"/>
          </p:cNvPicPr>
          <p:nvPr userDrawn="1">
            <p:custDataLst>
              <p:tags r:id="rId3"/>
            </p:custDataLst>
          </p:nvPr>
        </p:nvPicPr>
        <p:blipFill rotWithShape="1">
          <a:blip r:embed="rId4"/>
          <a:srcRect/>
          <a:stretch>
            <a:fillRect/>
          </a:stretch>
        </p:blipFill>
        <p:spPr>
          <a:xfrm>
            <a:off x="0" y="5791835"/>
            <a:ext cx="1494790" cy="1066165"/>
          </a:xfrm>
          <a:prstGeom prst="rect">
            <a:avLst/>
          </a:prstGeom>
          <a:effectLst>
            <a:outerShdw blurRad="50800" dist="38100" dir="5400000" algn="ctr" rotWithShape="0">
              <a:srgbClr val="000000">
                <a:alpha val="43137"/>
              </a:srgbClr>
            </a:outerShdw>
          </a:effectLst>
        </p:spPr>
      </p:pic>
      <p:sp>
        <p:nvSpPr>
          <p:cNvPr id="2" name="标题 1"/>
          <p:cNvSpPr>
            <a:spLocks noGrp="1"/>
          </p:cNvSpPr>
          <p:nvPr>
            <p:ph type="title" hasCustomPrompt="1"/>
            <p:custDataLst>
              <p:tags r:id="rId5"/>
            </p:custDataLst>
          </p:nvPr>
        </p:nvSpPr>
        <p:spPr>
          <a:xfrm>
            <a:off x="1281600" y="1249200"/>
            <a:ext cx="9626400" cy="723600"/>
          </a:xfrm>
        </p:spPr>
        <p:txBody>
          <a:bodyPr anchor="ctr">
            <a:normAutofit/>
          </a:bodyPr>
          <a:lstStyle>
            <a:lvl1pPr>
              <a:defRPr sz="3200" baseline="0">
                <a:solidFill>
                  <a:schemeClr val="tx1">
                    <a:lumMod val="85000"/>
                    <a:lumOff val="15000"/>
                  </a:schemeClr>
                </a:solidFill>
                <a:latin typeface="Arial" panose="020B0604020202020204" pitchFamily="34" charset="0"/>
                <a:ea typeface="幼圆" panose="02010509060101010101" pitchFamily="49"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6"/>
            </p:custDataLst>
          </p:nvPr>
        </p:nvSpPr>
        <p:spPr>
          <a:xfrm>
            <a:off x="1281113" y="2163600"/>
            <a:ext cx="9626600" cy="3445200"/>
          </a:xfrm>
        </p:spPr>
        <p:txBody>
          <a:bodyPr/>
          <a:lstStyle>
            <a:lvl1pPr>
              <a:defRPr baseline="0">
                <a:solidFill>
                  <a:schemeClr val="tx1">
                    <a:lumMod val="85000"/>
                    <a:lumOff val="15000"/>
                  </a:schemeClr>
                </a:solidFill>
                <a:latin typeface="Arial" panose="020B0604020202020204" pitchFamily="34" charset="0"/>
                <a:ea typeface="幼圆" panose="02010509060101010101" pitchFamily="49" charset="-122"/>
              </a:defRPr>
            </a:lvl1pPr>
            <a:lvl2pPr>
              <a:defRPr baseline="0">
                <a:solidFill>
                  <a:schemeClr val="tx1">
                    <a:lumMod val="85000"/>
                    <a:lumOff val="15000"/>
                  </a:schemeClr>
                </a:solidFill>
                <a:latin typeface="Arial" panose="020B0604020202020204" pitchFamily="34" charset="0"/>
                <a:ea typeface="幼圆" panose="02010509060101010101" pitchFamily="49" charset="-122"/>
              </a:defRPr>
            </a:lvl2pPr>
            <a:lvl3pPr>
              <a:defRPr baseline="0">
                <a:solidFill>
                  <a:schemeClr val="tx1">
                    <a:lumMod val="85000"/>
                    <a:lumOff val="15000"/>
                  </a:schemeClr>
                </a:solidFill>
                <a:latin typeface="Arial" panose="020B0604020202020204" pitchFamily="34" charset="0"/>
                <a:ea typeface="幼圆" panose="02010509060101010101" pitchFamily="49" charset="-122"/>
              </a:defRPr>
            </a:lvl3pPr>
            <a:lvl4pPr>
              <a:defRPr baseline="0">
                <a:solidFill>
                  <a:schemeClr val="tx1">
                    <a:lumMod val="85000"/>
                    <a:lumOff val="15000"/>
                  </a:schemeClr>
                </a:solidFill>
                <a:latin typeface="Arial" panose="020B0604020202020204" pitchFamily="34" charset="0"/>
                <a:ea typeface="幼圆" panose="02010509060101010101" pitchFamily="49" charset="-122"/>
              </a:defRPr>
            </a:lvl4pPr>
            <a:lvl5pPr>
              <a:defRPr baseline="0">
                <a:solidFill>
                  <a:schemeClr val="tx1">
                    <a:lumMod val="85000"/>
                    <a:lumOff val="15000"/>
                  </a:schemeClr>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9525" y="-381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10" name="图片 9"/>
          <p:cNvPicPr>
            <a:picLocks noChangeAspect="1"/>
          </p:cNvPicPr>
          <p:nvPr userDrawn="1">
            <p:custDataLst>
              <p:tags r:id="rId3"/>
            </p:custDataLst>
          </p:nvPr>
        </p:nvPicPr>
        <p:blipFill rotWithShape="1">
          <a:blip r:embed="rId4"/>
          <a:srcRect/>
          <a:stretch>
            <a:fillRect/>
          </a:stretch>
        </p:blipFill>
        <p:spPr>
          <a:xfrm flipH="1">
            <a:off x="10697029" y="5791774"/>
            <a:ext cx="1494971" cy="1066226"/>
          </a:xfrm>
          <a:prstGeom prst="rect">
            <a:avLst/>
          </a:prstGeom>
          <a:effectLst>
            <a:outerShdw blurRad="50800" dist="38100" dir="5400000" algn="ctr" rotWithShape="0">
              <a:srgbClr val="000000">
                <a:alpha val="43137"/>
              </a:srgbClr>
            </a:outerShdw>
          </a:effectLst>
        </p:spPr>
      </p:pic>
      <p:sp>
        <p:nvSpPr>
          <p:cNvPr id="2" name="标题 1"/>
          <p:cNvSpPr>
            <a:spLocks noGrp="1"/>
          </p:cNvSpPr>
          <p:nvPr>
            <p:ph type="title" hasCustomPrompt="1"/>
            <p:custDataLst>
              <p:tags r:id="rId5"/>
            </p:custDataLst>
          </p:nvPr>
        </p:nvSpPr>
        <p:spPr>
          <a:xfrm>
            <a:off x="583200" y="770400"/>
            <a:ext cx="3960000" cy="882000"/>
          </a:xfrm>
        </p:spPr>
        <p:txBody>
          <a:bodyPr anchor="ctr">
            <a:normAutofit/>
          </a:bodyPr>
          <a:lstStyle>
            <a:lvl1pPr>
              <a:defRPr sz="3600" baseline="0">
                <a:solidFill>
                  <a:schemeClr val="tx1">
                    <a:lumMod val="85000"/>
                    <a:lumOff val="15000"/>
                  </a:schemeClr>
                </a:solidFill>
                <a:latin typeface="Arial" panose="020B0604020202020204" pitchFamily="34" charset="0"/>
                <a:ea typeface="幼圆" panose="02010509060101010101" pitchFamily="49"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lstStyle>
            <a:lvl1pPr>
              <a:defRPr baseline="0">
                <a:solidFill>
                  <a:schemeClr val="tx1">
                    <a:lumMod val="85000"/>
                    <a:lumOff val="15000"/>
                  </a:schemeClr>
                </a:solidFill>
                <a:latin typeface="Arial" panose="020B0604020202020204" pitchFamily="34" charset="0"/>
                <a:ea typeface="幼圆" panose="02010509060101010101" pitchFamily="49" charset="-122"/>
              </a:defRPr>
            </a:lvl1pPr>
            <a:lvl2pPr>
              <a:defRPr baseline="0">
                <a:solidFill>
                  <a:schemeClr val="tx1">
                    <a:lumMod val="85000"/>
                    <a:lumOff val="15000"/>
                  </a:schemeClr>
                </a:solidFill>
                <a:latin typeface="Arial" panose="020B0604020202020204" pitchFamily="34" charset="0"/>
                <a:ea typeface="幼圆" panose="02010509060101010101" pitchFamily="49" charset="-122"/>
              </a:defRPr>
            </a:lvl2pPr>
            <a:lvl3pPr>
              <a:defRPr baseline="0">
                <a:solidFill>
                  <a:schemeClr val="tx1">
                    <a:lumMod val="85000"/>
                    <a:lumOff val="15000"/>
                  </a:schemeClr>
                </a:solidFill>
                <a:latin typeface="Arial" panose="020B0604020202020204" pitchFamily="34" charset="0"/>
                <a:ea typeface="幼圆" panose="02010509060101010101" pitchFamily="49" charset="-122"/>
              </a:defRPr>
            </a:lvl3pPr>
            <a:lvl4pPr>
              <a:defRPr baseline="0">
                <a:solidFill>
                  <a:schemeClr val="tx1">
                    <a:lumMod val="85000"/>
                    <a:lumOff val="15000"/>
                  </a:schemeClr>
                </a:solidFill>
                <a:latin typeface="Arial" panose="020B0604020202020204" pitchFamily="34" charset="0"/>
                <a:ea typeface="幼圆" panose="02010509060101010101" pitchFamily="49" charset="-122"/>
              </a:defRPr>
            </a:lvl4pPr>
            <a:lvl5pPr>
              <a:defRPr baseline="0">
                <a:solidFill>
                  <a:schemeClr val="tx1">
                    <a:lumMod val="85000"/>
                    <a:lumOff val="15000"/>
                  </a:schemeClr>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9"/>
            <a:ext cx="6480000" cy="5087937"/>
          </a:xfrm>
        </p:spPr>
        <p:txBody>
          <a:bodyPr/>
          <a:lstStyle>
            <a:lvl1pPr>
              <a:defRPr baseline="0">
                <a:solidFill>
                  <a:schemeClr val="tx1">
                    <a:lumMod val="85000"/>
                    <a:lumOff val="15000"/>
                  </a:schemeClr>
                </a:solidFill>
                <a:latin typeface="Arial" panose="020B0604020202020204" pitchFamily="34" charset="0"/>
                <a:ea typeface="幼圆" panose="02010509060101010101" pitchFamily="49" charset="-122"/>
              </a:defRPr>
            </a:lvl1pPr>
            <a:lvl2pPr>
              <a:defRPr baseline="0">
                <a:solidFill>
                  <a:schemeClr val="tx1">
                    <a:lumMod val="85000"/>
                    <a:lumOff val="15000"/>
                  </a:schemeClr>
                </a:solidFill>
                <a:latin typeface="Arial" panose="020B0604020202020204" pitchFamily="34" charset="0"/>
                <a:ea typeface="幼圆" panose="02010509060101010101" pitchFamily="49" charset="-122"/>
              </a:defRPr>
            </a:lvl2pPr>
            <a:lvl3pPr>
              <a:defRPr baseline="0">
                <a:solidFill>
                  <a:schemeClr val="tx1">
                    <a:lumMod val="85000"/>
                    <a:lumOff val="15000"/>
                  </a:schemeClr>
                </a:solidFill>
                <a:latin typeface="Arial" panose="020B0604020202020204" pitchFamily="34" charset="0"/>
                <a:ea typeface="幼圆" panose="02010509060101010101" pitchFamily="49" charset="-122"/>
              </a:defRPr>
            </a:lvl3pPr>
            <a:lvl4pPr>
              <a:defRPr baseline="0">
                <a:solidFill>
                  <a:schemeClr val="tx1">
                    <a:lumMod val="85000"/>
                    <a:lumOff val="15000"/>
                  </a:schemeClr>
                </a:solidFill>
                <a:latin typeface="Arial" panose="020B0604020202020204" pitchFamily="34" charset="0"/>
                <a:ea typeface="幼圆" panose="02010509060101010101" pitchFamily="49" charset="-122"/>
              </a:defRPr>
            </a:lvl4pPr>
            <a:lvl5pPr>
              <a:defRPr baseline="0">
                <a:solidFill>
                  <a:schemeClr val="tx1">
                    <a:lumMod val="85000"/>
                    <a:lumOff val="15000"/>
                  </a:schemeClr>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custDataLst>
              <p:tags r:id="rId2"/>
            </p:custDataLst>
          </p:nvPr>
        </p:nvPicPr>
        <p:blipFill rotWithShape="1">
          <a:blip r:embed="rId3"/>
          <a:srcRect/>
          <a:stretch>
            <a:fillRect/>
          </a:stretch>
        </p:blipFill>
        <p:spPr>
          <a:xfrm>
            <a:off x="0" y="5791774"/>
            <a:ext cx="1494971" cy="1066226"/>
          </a:xfrm>
          <a:prstGeom prst="rect">
            <a:avLst/>
          </a:prstGeom>
          <a:effectLst>
            <a:outerShdw blurRad="50800" dist="38100" dir="5400000" algn="ctr" rotWithShape="0">
              <a:srgbClr val="000000">
                <a:alpha val="43137"/>
              </a:srgbClr>
            </a:outerShdw>
          </a:effectLst>
        </p:spPr>
      </p:pic>
      <p:sp>
        <p:nvSpPr>
          <p:cNvPr id="10" name="矩形 9"/>
          <p:cNvSpPr/>
          <p:nvPr userDrawn="1">
            <p:custDataLst>
              <p:tags r:id="rId4"/>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5"/>
            </p:custDataLst>
          </p:nvPr>
        </p:nvSpPr>
        <p:spPr>
          <a:xfrm>
            <a:off x="612000" y="781200"/>
            <a:ext cx="10976400" cy="626400"/>
          </a:xfrm>
        </p:spPr>
        <p:txBody>
          <a:bodyPr anchor="ctr">
            <a:normAutofit/>
          </a:bodyPr>
          <a:lstStyle>
            <a:lvl1pPr algn="ctr">
              <a:defRPr sz="3600" baseline="0">
                <a:solidFill>
                  <a:schemeClr val="tx1">
                    <a:lumMod val="85000"/>
                    <a:lumOff val="15000"/>
                  </a:schemeClr>
                </a:solidFill>
                <a:latin typeface="Arial" panose="020B0604020202020204" pitchFamily="34" charset="0"/>
                <a:ea typeface="幼圆" panose="02010509060101010101" pitchFamily="49"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幼圆" panose="02010509060101010101" pitchFamily="49"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612775" y="2808000"/>
            <a:ext cx="10965600" cy="3430800"/>
          </a:xfrm>
        </p:spPr>
        <p:txBody>
          <a:bodyPr/>
          <a:lstStyle>
            <a:lvl1pPr>
              <a:defRPr baseline="0">
                <a:solidFill>
                  <a:schemeClr val="tx1">
                    <a:lumMod val="85000"/>
                    <a:lumOff val="15000"/>
                  </a:schemeClr>
                </a:solidFill>
                <a:latin typeface="Arial" panose="020B0604020202020204" pitchFamily="34" charset="0"/>
                <a:ea typeface="幼圆" panose="02010509060101010101" pitchFamily="49" charset="-122"/>
              </a:defRPr>
            </a:lvl1pPr>
            <a:lvl2pPr>
              <a:defRPr baseline="0">
                <a:solidFill>
                  <a:schemeClr val="tx1">
                    <a:lumMod val="85000"/>
                    <a:lumOff val="15000"/>
                  </a:schemeClr>
                </a:solidFill>
                <a:latin typeface="Arial" panose="020B0604020202020204" pitchFamily="34" charset="0"/>
                <a:ea typeface="幼圆" panose="02010509060101010101" pitchFamily="49" charset="-122"/>
              </a:defRPr>
            </a:lvl2pPr>
            <a:lvl3pPr>
              <a:defRPr baseline="0">
                <a:solidFill>
                  <a:schemeClr val="tx1">
                    <a:lumMod val="85000"/>
                    <a:lumOff val="15000"/>
                  </a:schemeClr>
                </a:solidFill>
                <a:latin typeface="Arial" panose="020B0604020202020204" pitchFamily="34" charset="0"/>
                <a:ea typeface="幼圆" panose="02010509060101010101" pitchFamily="49" charset="-122"/>
              </a:defRPr>
            </a:lvl3pPr>
            <a:lvl4pPr>
              <a:defRPr baseline="0">
                <a:solidFill>
                  <a:schemeClr val="tx1">
                    <a:lumMod val="85000"/>
                    <a:lumOff val="15000"/>
                  </a:schemeClr>
                </a:solidFill>
                <a:latin typeface="Arial" panose="020B0604020202020204" pitchFamily="34" charset="0"/>
                <a:ea typeface="幼圆" panose="02010509060101010101" pitchFamily="49" charset="-122"/>
              </a:defRPr>
            </a:lvl4pPr>
            <a:lvl5pPr>
              <a:defRPr baseline="0">
                <a:solidFill>
                  <a:schemeClr val="tx1">
                    <a:lumMod val="85000"/>
                    <a:lumOff val="15000"/>
                  </a:schemeClr>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custDataLst>
              <p:tags r:id="rId2"/>
            </p:custDataLst>
          </p:nvPr>
        </p:nvPicPr>
        <p:blipFill rotWithShape="1">
          <a:blip r:embed="rId3"/>
          <a:srcRect/>
          <a:stretch>
            <a:fillRect/>
          </a:stretch>
        </p:blipFill>
        <p:spPr>
          <a:xfrm flipH="1">
            <a:off x="10697029" y="0"/>
            <a:ext cx="1494971" cy="1066226"/>
          </a:xfrm>
          <a:prstGeom prst="rect">
            <a:avLst/>
          </a:prstGeom>
          <a:effectLst>
            <a:outerShdw blurRad="50800" dist="38100" dir="5400000" algn="ctr" rotWithShape="0">
              <a:srgbClr val="000000">
                <a:alpha val="43137"/>
              </a:srgbClr>
            </a:outerShdw>
          </a:effectLst>
        </p:spPr>
      </p:pic>
      <p:sp>
        <p:nvSpPr>
          <p:cNvPr id="8" name="矩形 7"/>
          <p:cNvSpPr/>
          <p:nvPr userDrawn="1">
            <p:custDataLst>
              <p:tags r:id="rId4"/>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5"/>
            </p:custDataLst>
          </p:nvPr>
        </p:nvSpPr>
        <p:spPr>
          <a:xfrm>
            <a:off x="604800" y="669600"/>
            <a:ext cx="10976400" cy="565200"/>
          </a:xfrm>
        </p:spPr>
        <p:txBody>
          <a:bodyPr anchor="ctr">
            <a:normAutofit/>
          </a:bodyPr>
          <a:lstStyle>
            <a:lvl1pPr algn="ctr">
              <a:defRPr sz="3200" baseline="0">
                <a:solidFill>
                  <a:schemeClr val="tx1">
                    <a:lumMod val="85000"/>
                    <a:lumOff val="15000"/>
                  </a:schemeClr>
                </a:solidFill>
                <a:latin typeface="Arial" panose="020B0604020202020204" pitchFamily="34" charset="0"/>
                <a:ea typeface="幼圆"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604837" y="1681200"/>
            <a:ext cx="10990800" cy="3211200"/>
          </a:xfrm>
        </p:spPr>
        <p:txBody>
          <a:bodyPr/>
          <a:lstStyle>
            <a:lvl1pPr>
              <a:defRPr baseline="0">
                <a:solidFill>
                  <a:schemeClr val="tx1">
                    <a:lumMod val="85000"/>
                    <a:lumOff val="15000"/>
                  </a:schemeClr>
                </a:solidFill>
                <a:latin typeface="Arial" panose="020B0604020202020204" pitchFamily="34" charset="0"/>
                <a:ea typeface="幼圆" panose="02010509060101010101" pitchFamily="49" charset="-122"/>
              </a:defRPr>
            </a:lvl1pPr>
            <a:lvl2pPr>
              <a:defRPr baseline="0">
                <a:solidFill>
                  <a:schemeClr val="tx1">
                    <a:lumMod val="85000"/>
                    <a:lumOff val="15000"/>
                  </a:schemeClr>
                </a:solidFill>
                <a:latin typeface="Arial" panose="020B0604020202020204" pitchFamily="34" charset="0"/>
                <a:ea typeface="幼圆" panose="02010509060101010101" pitchFamily="49" charset="-122"/>
              </a:defRPr>
            </a:lvl2pPr>
            <a:lvl3pPr>
              <a:defRPr baseline="0">
                <a:solidFill>
                  <a:schemeClr val="tx1">
                    <a:lumMod val="85000"/>
                    <a:lumOff val="15000"/>
                  </a:schemeClr>
                </a:solidFill>
                <a:latin typeface="Arial" panose="020B0604020202020204" pitchFamily="34" charset="0"/>
                <a:ea typeface="幼圆" panose="02010509060101010101" pitchFamily="49" charset="-122"/>
              </a:defRPr>
            </a:lvl3pPr>
            <a:lvl4pPr>
              <a:defRPr baseline="0">
                <a:solidFill>
                  <a:schemeClr val="tx1">
                    <a:lumMod val="85000"/>
                    <a:lumOff val="15000"/>
                  </a:schemeClr>
                </a:solidFill>
                <a:latin typeface="Arial" panose="020B0604020202020204" pitchFamily="34" charset="0"/>
                <a:ea typeface="幼圆" panose="02010509060101010101" pitchFamily="49" charset="-122"/>
              </a:defRPr>
            </a:lvl4pPr>
            <a:lvl5pPr>
              <a:defRPr baseline="0">
                <a:solidFill>
                  <a:schemeClr val="tx1">
                    <a:lumMod val="85000"/>
                    <a:lumOff val="15000"/>
                  </a:schemeClr>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0"/>
            </p:custDataLst>
          </p:nvPr>
        </p:nvSpPr>
        <p:spPr>
          <a:xfrm>
            <a:off x="594000" y="5180400"/>
            <a:ext cx="11001600" cy="1011600"/>
          </a:xfrm>
        </p:spPr>
        <p:txBody>
          <a:bodyPr/>
          <a:lstStyle>
            <a:lvl1pPr marL="0" indent="0">
              <a:buNone/>
              <a:defRPr baseline="0">
                <a:solidFill>
                  <a:schemeClr val="tx1">
                    <a:lumMod val="85000"/>
                    <a:lumOff val="15000"/>
                  </a:schemeClr>
                </a:solidFill>
                <a:latin typeface="Arial" panose="020B0604020202020204" pitchFamily="34" charset="0"/>
                <a:ea typeface="幼圆" panose="02010509060101010101"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15" name="图片 14"/>
          <p:cNvPicPr>
            <a:picLocks noChangeAspect="1"/>
          </p:cNvPicPr>
          <p:nvPr userDrawn="1">
            <p:custDataLst>
              <p:tags r:id="rId2"/>
            </p:custDataLst>
          </p:nvPr>
        </p:nvPicPr>
        <p:blipFill rotWithShape="1">
          <a:blip r:embed="rId3"/>
          <a:srcRect/>
          <a:stretch>
            <a:fillRect/>
          </a:stretch>
        </p:blipFill>
        <p:spPr>
          <a:xfrm>
            <a:off x="0" y="5791774"/>
            <a:ext cx="1494971" cy="1066226"/>
          </a:xfrm>
          <a:prstGeom prst="rect">
            <a:avLst/>
          </a:prstGeom>
          <a:effectLst>
            <a:outerShdw blurRad="50800" dist="38100" dir="5400000" algn="ctr" rotWithShape="0">
              <a:srgbClr val="000000">
                <a:alpha val="43137"/>
              </a:srgbClr>
            </a:outerShdw>
          </a:effectLst>
        </p:spPr>
      </p:pic>
      <p:sp>
        <p:nvSpPr>
          <p:cNvPr id="10" name="矩形 9"/>
          <p:cNvSpPr/>
          <p:nvPr userDrawn="1">
            <p:custDataLst>
              <p:tags r:id="rId4"/>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5"/>
            </p:custDataLst>
          </p:nvPr>
        </p:nvSpPr>
        <p:spPr>
          <a:xfrm>
            <a:off x="579600" y="237600"/>
            <a:ext cx="11037600" cy="441964"/>
          </a:xfrm>
        </p:spPr>
        <p:txBody>
          <a:bodyPr>
            <a:normAutofit/>
          </a:bodyPr>
          <a:lstStyle>
            <a:lvl1pPr>
              <a:defRPr baseline="0">
                <a:solidFill>
                  <a:schemeClr val="tx1">
                    <a:lumMod val="85000"/>
                    <a:lumOff val="15000"/>
                  </a:schemeClr>
                </a:solidFill>
                <a:latin typeface="Arial" panose="020B0604020202020204" pitchFamily="34" charset="0"/>
                <a:ea typeface="幼圆"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579600" y="1663200"/>
            <a:ext cx="5342400" cy="2894400"/>
          </a:xfrm>
        </p:spPr>
        <p:txBody>
          <a:bodyPr/>
          <a:lstStyle>
            <a:lvl1pPr>
              <a:defRPr baseline="0">
                <a:solidFill>
                  <a:schemeClr val="tx1">
                    <a:lumMod val="85000"/>
                    <a:lumOff val="15000"/>
                  </a:schemeClr>
                </a:solidFill>
                <a:latin typeface="Arial" panose="020B0604020202020204" pitchFamily="34" charset="0"/>
                <a:ea typeface="幼圆" panose="02010509060101010101" pitchFamily="49" charset="-122"/>
              </a:defRPr>
            </a:lvl1pPr>
            <a:lvl2pPr>
              <a:defRPr baseline="0">
                <a:solidFill>
                  <a:schemeClr val="tx1">
                    <a:lumMod val="85000"/>
                    <a:lumOff val="15000"/>
                  </a:schemeClr>
                </a:solidFill>
                <a:latin typeface="Arial" panose="020B0604020202020204" pitchFamily="34" charset="0"/>
                <a:ea typeface="幼圆" panose="02010509060101010101" pitchFamily="49" charset="-122"/>
              </a:defRPr>
            </a:lvl2pPr>
            <a:lvl3pPr>
              <a:defRPr baseline="0">
                <a:solidFill>
                  <a:schemeClr val="tx1">
                    <a:lumMod val="85000"/>
                    <a:lumOff val="15000"/>
                  </a:schemeClr>
                </a:solidFill>
                <a:latin typeface="Arial" panose="020B0604020202020204" pitchFamily="34" charset="0"/>
                <a:ea typeface="幼圆" panose="02010509060101010101" pitchFamily="49" charset="-122"/>
              </a:defRPr>
            </a:lvl3pPr>
            <a:lvl4pPr>
              <a:defRPr baseline="0">
                <a:solidFill>
                  <a:schemeClr val="tx1">
                    <a:lumMod val="85000"/>
                    <a:lumOff val="15000"/>
                  </a:schemeClr>
                </a:solidFill>
                <a:latin typeface="Arial" panose="020B0604020202020204" pitchFamily="34" charset="0"/>
                <a:ea typeface="幼圆" panose="02010509060101010101" pitchFamily="49" charset="-122"/>
              </a:defRPr>
            </a:lvl4pPr>
            <a:lvl5pPr>
              <a:defRPr baseline="0">
                <a:solidFill>
                  <a:schemeClr val="tx1">
                    <a:lumMod val="85000"/>
                    <a:lumOff val="15000"/>
                  </a:schemeClr>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6242400" y="1663200"/>
            <a:ext cx="5367600" cy="2894400"/>
          </a:xfrm>
        </p:spPr>
        <p:txBody>
          <a:bodyPr/>
          <a:lstStyle>
            <a:lvl1pPr>
              <a:defRPr baseline="0">
                <a:solidFill>
                  <a:schemeClr val="tx1">
                    <a:lumMod val="85000"/>
                    <a:lumOff val="15000"/>
                  </a:schemeClr>
                </a:solidFill>
                <a:latin typeface="Arial" panose="020B0604020202020204" pitchFamily="34" charset="0"/>
                <a:ea typeface="幼圆" panose="02010509060101010101" pitchFamily="49" charset="-122"/>
              </a:defRPr>
            </a:lvl1pPr>
            <a:lvl2pPr>
              <a:defRPr baseline="0">
                <a:solidFill>
                  <a:schemeClr val="tx1">
                    <a:lumMod val="85000"/>
                    <a:lumOff val="15000"/>
                  </a:schemeClr>
                </a:solidFill>
                <a:latin typeface="Arial" panose="020B0604020202020204" pitchFamily="34" charset="0"/>
                <a:ea typeface="幼圆" panose="02010509060101010101" pitchFamily="49" charset="-122"/>
              </a:defRPr>
            </a:lvl2pPr>
            <a:lvl3pPr>
              <a:defRPr baseline="0">
                <a:solidFill>
                  <a:schemeClr val="tx1">
                    <a:lumMod val="85000"/>
                    <a:lumOff val="15000"/>
                  </a:schemeClr>
                </a:solidFill>
                <a:latin typeface="Arial" panose="020B0604020202020204" pitchFamily="34" charset="0"/>
                <a:ea typeface="幼圆" panose="02010509060101010101" pitchFamily="49" charset="-122"/>
              </a:defRPr>
            </a:lvl3pPr>
            <a:lvl4pPr>
              <a:defRPr baseline="0">
                <a:solidFill>
                  <a:schemeClr val="tx1">
                    <a:lumMod val="85000"/>
                    <a:lumOff val="15000"/>
                  </a:schemeClr>
                </a:solidFill>
                <a:latin typeface="Arial" panose="020B0604020202020204" pitchFamily="34" charset="0"/>
                <a:ea typeface="幼圆" panose="02010509060101010101" pitchFamily="49" charset="-122"/>
              </a:defRPr>
            </a:lvl4pPr>
            <a:lvl5pPr>
              <a:defRPr baseline="0">
                <a:solidFill>
                  <a:schemeClr val="tx1">
                    <a:lumMod val="85000"/>
                    <a:lumOff val="15000"/>
                  </a:schemeClr>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1"/>
            </p:custDataLst>
          </p:nvPr>
        </p:nvSpPr>
        <p:spPr>
          <a:xfrm>
            <a:off x="572400" y="4816800"/>
            <a:ext cx="5342400" cy="781200"/>
          </a:xfrm>
        </p:spPr>
        <p:txBody>
          <a:bodyPr/>
          <a:lstStyle>
            <a:lvl1pPr>
              <a:defRPr baseline="0">
                <a:solidFill>
                  <a:schemeClr val="tx1">
                    <a:lumMod val="85000"/>
                    <a:lumOff val="15000"/>
                  </a:schemeClr>
                </a:solidFill>
                <a:latin typeface="Arial" panose="020B0604020202020204" pitchFamily="34" charset="0"/>
                <a:ea typeface="幼圆" panose="02010509060101010101" pitchFamily="49"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2"/>
            </p:custDataLst>
          </p:nvPr>
        </p:nvSpPr>
        <p:spPr>
          <a:xfrm>
            <a:off x="6253200" y="4813200"/>
            <a:ext cx="5367600" cy="781200"/>
          </a:xfrm>
        </p:spPr>
        <p:txBody>
          <a:bodyPr/>
          <a:lstStyle>
            <a:lvl1pPr>
              <a:defRPr baseline="0">
                <a:solidFill>
                  <a:schemeClr val="tx1">
                    <a:lumMod val="85000"/>
                    <a:lumOff val="15000"/>
                  </a:schemeClr>
                </a:solidFill>
                <a:latin typeface="Arial" panose="020B0604020202020204" pitchFamily="34" charset="0"/>
                <a:ea typeface="幼圆" panose="02010509060101010101"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腰带">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4"/>
            </p:custDataLst>
          </p:nvPr>
        </p:nvSpPr>
        <p:spPr>
          <a:xfrm>
            <a:off x="1522800" y="1339200"/>
            <a:ext cx="9144000" cy="2386800"/>
          </a:xfrm>
        </p:spPr>
        <p:txBody>
          <a:bodyPr anchor="b">
            <a:normAutofit/>
          </a:bodyPr>
          <a:lstStyle>
            <a:lvl1pPr algn="ctr">
              <a:defRPr sz="6000" baseline="0">
                <a:solidFill>
                  <a:schemeClr val="tx1">
                    <a:lumMod val="85000"/>
                    <a:lumOff val="15000"/>
                  </a:schemeClr>
                </a:solidFill>
                <a:latin typeface="Arial" panose="020B0604020202020204" pitchFamily="34" charset="0"/>
                <a:ea typeface="幼圆" panose="02010509060101010101" pitchFamily="49"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lumMod val="85000"/>
                    <a:lumOff val="15000"/>
                  </a:schemeClr>
                </a:solidFill>
                <a:latin typeface="Arial" panose="020B0604020202020204" pitchFamily="34" charset="0"/>
                <a:ea typeface="幼圆" panose="02010509060101010101"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70.xml"/><Relationship Id="rId23" Type="http://schemas.openxmlformats.org/officeDocument/2006/relationships/tags" Target="../tags/tag169.xml"/><Relationship Id="rId22" Type="http://schemas.openxmlformats.org/officeDocument/2006/relationships/tags" Target="../tags/tag168.xml"/><Relationship Id="rId21" Type="http://schemas.openxmlformats.org/officeDocument/2006/relationships/tags" Target="../tags/tag167.xml"/><Relationship Id="rId20" Type="http://schemas.openxmlformats.org/officeDocument/2006/relationships/tags" Target="../tags/tag166.xml"/><Relationship Id="rId2" Type="http://schemas.openxmlformats.org/officeDocument/2006/relationships/slideLayout" Target="../slideLayouts/slideLayout13.xml"/><Relationship Id="rId19" Type="http://schemas.openxmlformats.org/officeDocument/2006/relationships/tags" Target="../tags/tag165.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slideLayout" Target="../slideLayouts/slideLayout37.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5" Type="http://schemas.openxmlformats.org/officeDocument/2006/relationships/theme" Target="../theme/theme3.xml"/><Relationship Id="rId24" Type="http://schemas.openxmlformats.org/officeDocument/2006/relationships/tags" Target="../tags/tag303.xml"/><Relationship Id="rId23" Type="http://schemas.openxmlformats.org/officeDocument/2006/relationships/tags" Target="../tags/tag302.xml"/><Relationship Id="rId22" Type="http://schemas.openxmlformats.org/officeDocument/2006/relationships/tags" Target="../tags/tag301.xml"/><Relationship Id="rId21" Type="http://schemas.openxmlformats.org/officeDocument/2006/relationships/tags" Target="../tags/tag300.xml"/><Relationship Id="rId20" Type="http://schemas.openxmlformats.org/officeDocument/2006/relationships/tags" Target="../tags/tag299.xml"/><Relationship Id="rId2" Type="http://schemas.openxmlformats.org/officeDocument/2006/relationships/slideLayout" Target="../slideLayouts/slideLayout31.xml"/><Relationship Id="rId19" Type="http://schemas.openxmlformats.org/officeDocument/2006/relationships/tags" Target="../tags/tag298.xml"/><Relationship Id="rId18" Type="http://schemas.openxmlformats.org/officeDocument/2006/relationships/slideLayout" Target="../slideLayouts/slideLayout47.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lumMod val="85000"/>
                    <a:lumOff val="1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幼圆" panose="02010509060101010101" pitchFamily="49"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幼圆" panose="02010509060101010101" pitchFamily="49"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幼圆" panose="02010509060101010101" pitchFamily="49"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幼圆" panose="02010509060101010101" pitchFamily="49"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幼圆" panose="02010509060101010101" pitchFamily="49"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6.xml"/><Relationship Id="rId7" Type="http://schemas.openxmlformats.org/officeDocument/2006/relationships/image" Target="../media/image31.jpeg"/><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9" Type="http://schemas.openxmlformats.org/officeDocument/2006/relationships/tags" Target="../tags/tag379.xml"/><Relationship Id="rId8" Type="http://schemas.openxmlformats.org/officeDocument/2006/relationships/tags" Target="../tags/tag378.xml"/><Relationship Id="rId7" Type="http://schemas.openxmlformats.org/officeDocument/2006/relationships/tags" Target="../tags/tag377.xml"/><Relationship Id="rId6" Type="http://schemas.openxmlformats.org/officeDocument/2006/relationships/tags" Target="../tags/tag376.xml"/><Relationship Id="rId5" Type="http://schemas.openxmlformats.org/officeDocument/2006/relationships/tags" Target="../tags/tag375.xml"/><Relationship Id="rId4" Type="http://schemas.openxmlformats.org/officeDocument/2006/relationships/tags" Target="../tags/tag374.xml"/><Relationship Id="rId3" Type="http://schemas.openxmlformats.org/officeDocument/2006/relationships/tags" Target="../tags/tag373.xml"/><Relationship Id="rId2" Type="http://schemas.openxmlformats.org/officeDocument/2006/relationships/tags" Target="../tags/tag372.xml"/><Relationship Id="rId16" Type="http://schemas.openxmlformats.org/officeDocument/2006/relationships/notesSlide" Target="../notesSlides/notesSlide8.xml"/><Relationship Id="rId15" Type="http://schemas.openxmlformats.org/officeDocument/2006/relationships/slideLayout" Target="../slideLayouts/slideLayout17.xml"/><Relationship Id="rId14" Type="http://schemas.openxmlformats.org/officeDocument/2006/relationships/tags" Target="../tags/tag384.xml"/><Relationship Id="rId13" Type="http://schemas.openxmlformats.org/officeDocument/2006/relationships/tags" Target="../tags/tag383.xml"/><Relationship Id="rId12" Type="http://schemas.openxmlformats.org/officeDocument/2006/relationships/tags" Target="../tags/tag382.xml"/><Relationship Id="rId11" Type="http://schemas.openxmlformats.org/officeDocument/2006/relationships/tags" Target="../tags/tag381.xml"/><Relationship Id="rId10" Type="http://schemas.openxmlformats.org/officeDocument/2006/relationships/tags" Target="../tags/tag380.xml"/><Relationship Id="rId1" Type="http://schemas.openxmlformats.org/officeDocument/2006/relationships/tags" Target="../tags/tag371.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tags" Target="../tags/tag386.xml"/><Relationship Id="rId2" Type="http://schemas.openxmlformats.org/officeDocument/2006/relationships/tags" Target="../tags/tag385.xml"/><Relationship Id="rId1" Type="http://schemas.openxmlformats.org/officeDocument/2006/relationships/image" Target="../media/image32.jpeg"/></Relationships>
</file>

<file path=ppt/slides/_rels/slide16.xml.rels><?xml version="1.0" encoding="UTF-8" standalone="yes"?>
<Relationships xmlns="http://schemas.openxmlformats.org/package/2006/relationships"><Relationship Id="rId9" Type="http://schemas.openxmlformats.org/officeDocument/2006/relationships/tags" Target="../tags/tag390.xml"/><Relationship Id="rId8" Type="http://schemas.openxmlformats.org/officeDocument/2006/relationships/tags" Target="../tags/tag389.xml"/><Relationship Id="rId7" Type="http://schemas.openxmlformats.org/officeDocument/2006/relationships/tags" Target="../tags/tag38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0" Type="http://schemas.openxmlformats.org/officeDocument/2006/relationships/notesSlide" Target="../notesSlides/notesSlide10.xml"/><Relationship Id="rId3" Type="http://schemas.openxmlformats.org/officeDocument/2006/relationships/diagramLayout" Target="../diagrams/layout1.xml"/><Relationship Id="rId29" Type="http://schemas.openxmlformats.org/officeDocument/2006/relationships/slideLayout" Target="../slideLayouts/slideLayout2.xml"/><Relationship Id="rId28" Type="http://schemas.openxmlformats.org/officeDocument/2006/relationships/tags" Target="../tags/tag409.xml"/><Relationship Id="rId27" Type="http://schemas.openxmlformats.org/officeDocument/2006/relationships/tags" Target="../tags/tag408.xml"/><Relationship Id="rId26" Type="http://schemas.openxmlformats.org/officeDocument/2006/relationships/tags" Target="../tags/tag407.xml"/><Relationship Id="rId25" Type="http://schemas.openxmlformats.org/officeDocument/2006/relationships/tags" Target="../tags/tag406.xml"/><Relationship Id="rId24" Type="http://schemas.openxmlformats.org/officeDocument/2006/relationships/tags" Target="../tags/tag405.xml"/><Relationship Id="rId23" Type="http://schemas.openxmlformats.org/officeDocument/2006/relationships/tags" Target="../tags/tag404.xml"/><Relationship Id="rId22" Type="http://schemas.openxmlformats.org/officeDocument/2006/relationships/tags" Target="../tags/tag403.xml"/><Relationship Id="rId21" Type="http://schemas.openxmlformats.org/officeDocument/2006/relationships/tags" Target="../tags/tag402.xml"/><Relationship Id="rId20" Type="http://schemas.openxmlformats.org/officeDocument/2006/relationships/tags" Target="../tags/tag401.xml"/><Relationship Id="rId2" Type="http://schemas.openxmlformats.org/officeDocument/2006/relationships/diagramData" Target="../diagrams/data1.xml"/><Relationship Id="rId19" Type="http://schemas.openxmlformats.org/officeDocument/2006/relationships/tags" Target="../tags/tag400.xml"/><Relationship Id="rId18" Type="http://schemas.openxmlformats.org/officeDocument/2006/relationships/tags" Target="../tags/tag399.xml"/><Relationship Id="rId17" Type="http://schemas.openxmlformats.org/officeDocument/2006/relationships/tags" Target="../tags/tag398.xml"/><Relationship Id="rId16" Type="http://schemas.openxmlformats.org/officeDocument/2006/relationships/tags" Target="../tags/tag397.xml"/><Relationship Id="rId15" Type="http://schemas.openxmlformats.org/officeDocument/2006/relationships/tags" Target="../tags/tag396.xml"/><Relationship Id="rId14" Type="http://schemas.openxmlformats.org/officeDocument/2006/relationships/tags" Target="../tags/tag395.xml"/><Relationship Id="rId13" Type="http://schemas.openxmlformats.org/officeDocument/2006/relationships/tags" Target="../tags/tag394.xml"/><Relationship Id="rId12" Type="http://schemas.openxmlformats.org/officeDocument/2006/relationships/tags" Target="../tags/tag393.xml"/><Relationship Id="rId11" Type="http://schemas.openxmlformats.org/officeDocument/2006/relationships/tags" Target="../tags/tag392.xml"/><Relationship Id="rId10" Type="http://schemas.openxmlformats.org/officeDocument/2006/relationships/tags" Target="../tags/tag391.xml"/><Relationship Id="rId1" Type="http://schemas.openxmlformats.org/officeDocument/2006/relationships/tags" Target="../tags/tag387.xml"/></Relationships>
</file>

<file path=ppt/slides/_rels/slide17.xml.rels><?xml version="1.0" encoding="UTF-8" standalone="yes"?>
<Relationships xmlns="http://schemas.openxmlformats.org/package/2006/relationships"><Relationship Id="rId9" Type="http://schemas.openxmlformats.org/officeDocument/2006/relationships/tags" Target="../tags/tag418.xml"/><Relationship Id="rId8" Type="http://schemas.openxmlformats.org/officeDocument/2006/relationships/tags" Target="../tags/tag417.xml"/><Relationship Id="rId7" Type="http://schemas.openxmlformats.org/officeDocument/2006/relationships/tags" Target="../tags/tag416.xml"/><Relationship Id="rId6" Type="http://schemas.openxmlformats.org/officeDocument/2006/relationships/tags" Target="../tags/tag415.xml"/><Relationship Id="rId5" Type="http://schemas.openxmlformats.org/officeDocument/2006/relationships/tags" Target="../tags/tag414.xml"/><Relationship Id="rId4" Type="http://schemas.openxmlformats.org/officeDocument/2006/relationships/tags" Target="../tags/tag413.xml"/><Relationship Id="rId3" Type="http://schemas.openxmlformats.org/officeDocument/2006/relationships/tags" Target="../tags/tag412.xml"/><Relationship Id="rId2" Type="http://schemas.openxmlformats.org/officeDocument/2006/relationships/tags" Target="../tags/tag411.xml"/><Relationship Id="rId15" Type="http://schemas.openxmlformats.org/officeDocument/2006/relationships/notesSlide" Target="../notesSlides/notesSlide11.xml"/><Relationship Id="rId14" Type="http://schemas.openxmlformats.org/officeDocument/2006/relationships/slideLayout" Target="../slideLayouts/slideLayout2.xml"/><Relationship Id="rId13" Type="http://schemas.openxmlformats.org/officeDocument/2006/relationships/tags" Target="../tags/tag421.xml"/><Relationship Id="rId12" Type="http://schemas.openxmlformats.org/officeDocument/2006/relationships/image" Target="../media/image33.png"/><Relationship Id="rId11" Type="http://schemas.openxmlformats.org/officeDocument/2006/relationships/tags" Target="../tags/tag420.xml"/><Relationship Id="rId10" Type="http://schemas.openxmlformats.org/officeDocument/2006/relationships/tags" Target="../tags/tag419.xml"/><Relationship Id="rId1" Type="http://schemas.openxmlformats.org/officeDocument/2006/relationships/tags" Target="../tags/tag41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422.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openxmlformats.org/officeDocument/2006/relationships/tags" Target="../tags/tag424.xml"/><Relationship Id="rId4" Type="http://schemas.openxmlformats.org/officeDocument/2006/relationships/image" Target="../media/image36.jpeg"/><Relationship Id="rId3" Type="http://schemas.openxmlformats.org/officeDocument/2006/relationships/tags" Target="../tags/tag423.xml"/><Relationship Id="rId2" Type="http://schemas.openxmlformats.org/officeDocument/2006/relationships/image" Target="../media/image35.png"/><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9" Type="http://schemas.openxmlformats.org/officeDocument/2006/relationships/tags" Target="../tags/tag312.xml"/><Relationship Id="rId8" Type="http://schemas.openxmlformats.org/officeDocument/2006/relationships/tags" Target="../tags/tag311.xml"/><Relationship Id="rId7" Type="http://schemas.openxmlformats.org/officeDocument/2006/relationships/tags" Target="../tags/tag310.xml"/><Relationship Id="rId6" Type="http://schemas.openxmlformats.org/officeDocument/2006/relationships/tags" Target="../tags/tag309.xml"/><Relationship Id="rId5" Type="http://schemas.openxmlformats.org/officeDocument/2006/relationships/tags" Target="../tags/tag308.xml"/><Relationship Id="rId4" Type="http://schemas.openxmlformats.org/officeDocument/2006/relationships/tags" Target="../tags/tag307.xml"/><Relationship Id="rId3" Type="http://schemas.openxmlformats.org/officeDocument/2006/relationships/tags" Target="../tags/tag306.xml"/><Relationship Id="rId2" Type="http://schemas.openxmlformats.org/officeDocument/2006/relationships/tags" Target="../tags/tag305.xml"/><Relationship Id="rId13" Type="http://schemas.openxmlformats.org/officeDocument/2006/relationships/notesSlide" Target="../notesSlides/notesSlide1.xml"/><Relationship Id="rId12" Type="http://schemas.openxmlformats.org/officeDocument/2006/relationships/slideLayout" Target="../slideLayouts/slideLayout17.xml"/><Relationship Id="rId11" Type="http://schemas.openxmlformats.org/officeDocument/2006/relationships/tags" Target="../tags/tag314.xml"/><Relationship Id="rId10" Type="http://schemas.openxmlformats.org/officeDocument/2006/relationships/tags" Target="../tags/tag313.xml"/><Relationship Id="rId1" Type="http://schemas.openxmlformats.org/officeDocument/2006/relationships/tags" Target="../tags/tag304.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tags" Target="../tags/tag426.xml"/><Relationship Id="rId1" Type="http://schemas.openxmlformats.org/officeDocument/2006/relationships/tags" Target="../tags/tag4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9" Type="http://schemas.openxmlformats.org/officeDocument/2006/relationships/tags" Target="../tags/tag435.xml"/><Relationship Id="rId8" Type="http://schemas.openxmlformats.org/officeDocument/2006/relationships/tags" Target="../tags/tag434.xml"/><Relationship Id="rId7" Type="http://schemas.openxmlformats.org/officeDocument/2006/relationships/tags" Target="../tags/tag433.xml"/><Relationship Id="rId6" Type="http://schemas.openxmlformats.org/officeDocument/2006/relationships/tags" Target="../tags/tag432.xml"/><Relationship Id="rId5" Type="http://schemas.openxmlformats.org/officeDocument/2006/relationships/tags" Target="../tags/tag431.xml"/><Relationship Id="rId4" Type="http://schemas.openxmlformats.org/officeDocument/2006/relationships/tags" Target="../tags/tag430.xml"/><Relationship Id="rId3" Type="http://schemas.openxmlformats.org/officeDocument/2006/relationships/tags" Target="../tags/tag429.xml"/><Relationship Id="rId2" Type="http://schemas.openxmlformats.org/officeDocument/2006/relationships/tags" Target="../tags/tag428.xml"/><Relationship Id="rId12" Type="http://schemas.openxmlformats.org/officeDocument/2006/relationships/slideLayout" Target="../slideLayouts/slideLayout35.xml"/><Relationship Id="rId11" Type="http://schemas.openxmlformats.org/officeDocument/2006/relationships/tags" Target="../tags/tag437.xml"/><Relationship Id="rId10" Type="http://schemas.openxmlformats.org/officeDocument/2006/relationships/tags" Target="../tags/tag436.xml"/><Relationship Id="rId1" Type="http://schemas.openxmlformats.org/officeDocument/2006/relationships/tags" Target="../tags/tag4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image" Target="../media/image37.jpe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6.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38.jpe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6.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image" Target="../media/image44.jpeg"/></Relationships>
</file>

<file path=ppt/slides/_rels/slide27.xml.rels><?xml version="1.0" encoding="UTF-8" standalone="yes"?>
<Relationships xmlns="http://schemas.openxmlformats.org/package/2006/relationships"><Relationship Id="rId9" Type="http://schemas.openxmlformats.org/officeDocument/2006/relationships/tags" Target="../tags/tag446.xml"/><Relationship Id="rId8" Type="http://schemas.openxmlformats.org/officeDocument/2006/relationships/tags" Target="../tags/tag445.xml"/><Relationship Id="rId7" Type="http://schemas.openxmlformats.org/officeDocument/2006/relationships/tags" Target="../tags/tag444.xml"/><Relationship Id="rId6" Type="http://schemas.openxmlformats.org/officeDocument/2006/relationships/tags" Target="../tags/tag443.xml"/><Relationship Id="rId5" Type="http://schemas.openxmlformats.org/officeDocument/2006/relationships/tags" Target="../tags/tag442.xml"/><Relationship Id="rId4" Type="http://schemas.openxmlformats.org/officeDocument/2006/relationships/tags" Target="../tags/tag441.xml"/><Relationship Id="rId3" Type="http://schemas.openxmlformats.org/officeDocument/2006/relationships/tags" Target="../tags/tag440.xml"/><Relationship Id="rId2" Type="http://schemas.openxmlformats.org/officeDocument/2006/relationships/tags" Target="../tags/tag439.xml"/><Relationship Id="rId12" Type="http://schemas.openxmlformats.org/officeDocument/2006/relationships/slideLayout" Target="../slideLayouts/slideLayout35.xml"/><Relationship Id="rId11" Type="http://schemas.openxmlformats.org/officeDocument/2006/relationships/tags" Target="../tags/tag448.xml"/><Relationship Id="rId10" Type="http://schemas.openxmlformats.org/officeDocument/2006/relationships/tags" Target="../tags/tag447.xml"/><Relationship Id="rId1" Type="http://schemas.openxmlformats.org/officeDocument/2006/relationships/tags" Target="../tags/tag43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image" Target="../media/image50.jpeg"/></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6.xml"/><Relationship Id="rId7" Type="http://schemas.openxmlformats.org/officeDocument/2006/relationships/image" Target="../media/image57.svg"/><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svg"/><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5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9" Type="http://schemas.openxmlformats.org/officeDocument/2006/relationships/tags" Target="../tags/tag457.xml"/><Relationship Id="rId8" Type="http://schemas.openxmlformats.org/officeDocument/2006/relationships/tags" Target="../tags/tag456.xml"/><Relationship Id="rId7" Type="http://schemas.openxmlformats.org/officeDocument/2006/relationships/tags" Target="../tags/tag455.xml"/><Relationship Id="rId6" Type="http://schemas.openxmlformats.org/officeDocument/2006/relationships/tags" Target="../tags/tag454.xml"/><Relationship Id="rId5" Type="http://schemas.openxmlformats.org/officeDocument/2006/relationships/tags" Target="../tags/tag453.xml"/><Relationship Id="rId4" Type="http://schemas.openxmlformats.org/officeDocument/2006/relationships/tags" Target="../tags/tag452.xml"/><Relationship Id="rId3" Type="http://schemas.openxmlformats.org/officeDocument/2006/relationships/tags" Target="../tags/tag451.xml"/><Relationship Id="rId2" Type="http://schemas.openxmlformats.org/officeDocument/2006/relationships/tags" Target="../tags/tag450.xml"/><Relationship Id="rId12" Type="http://schemas.openxmlformats.org/officeDocument/2006/relationships/slideLayout" Target="../slideLayouts/slideLayout35.xml"/><Relationship Id="rId11" Type="http://schemas.openxmlformats.org/officeDocument/2006/relationships/tags" Target="../tags/tag459.xml"/><Relationship Id="rId10" Type="http://schemas.openxmlformats.org/officeDocument/2006/relationships/tags" Target="../tags/tag458.xml"/><Relationship Id="rId1" Type="http://schemas.openxmlformats.org/officeDocument/2006/relationships/tags" Target="../tags/tag44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9.jpeg"/><Relationship Id="rId1" Type="http://schemas.openxmlformats.org/officeDocument/2006/relationships/image" Target="../media/image58.jpe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1.jpeg"/><Relationship Id="rId3" Type="http://schemas.openxmlformats.org/officeDocument/2006/relationships/tags" Target="../tags/tag460.xml"/><Relationship Id="rId2" Type="http://schemas.openxmlformats.org/officeDocument/2006/relationships/image" Target="../media/image58.jpeg"/><Relationship Id="rId1" Type="http://schemas.openxmlformats.org/officeDocument/2006/relationships/image" Target="../media/image60.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image" Target="../media/image62.jpe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64.jpeg"/><Relationship Id="rId4" Type="http://schemas.openxmlformats.org/officeDocument/2006/relationships/tags" Target="../tags/tag463.xml"/><Relationship Id="rId3" Type="http://schemas.openxmlformats.org/officeDocument/2006/relationships/image" Target="../media/image63.jpeg"/><Relationship Id="rId2" Type="http://schemas.openxmlformats.org/officeDocument/2006/relationships/tags" Target="../tags/tag462.xml"/><Relationship Id="rId1" Type="http://schemas.openxmlformats.org/officeDocument/2006/relationships/tags" Target="../tags/tag461.xm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2.xml"/><Relationship Id="rId6" Type="http://schemas.openxmlformats.org/officeDocument/2006/relationships/tags" Target="../tags/tag467.xml"/><Relationship Id="rId5" Type="http://schemas.openxmlformats.org/officeDocument/2006/relationships/image" Target="../media/image66.jpeg"/><Relationship Id="rId4" Type="http://schemas.openxmlformats.org/officeDocument/2006/relationships/tags" Target="../tags/tag466.xml"/><Relationship Id="rId3" Type="http://schemas.openxmlformats.org/officeDocument/2006/relationships/image" Target="../media/image65.jpeg"/><Relationship Id="rId2" Type="http://schemas.openxmlformats.org/officeDocument/2006/relationships/tags" Target="../tags/tag465.xml"/><Relationship Id="rId1" Type="http://schemas.openxmlformats.org/officeDocument/2006/relationships/tags" Target="../tags/tag46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71.jpeg"/><Relationship Id="rId4" Type="http://schemas.openxmlformats.org/officeDocument/2006/relationships/image" Target="../media/image70.jpeg"/><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image" Target="../media/image67.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image" Target="../media/image72.jpeg"/></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6.xml"/><Relationship Id="rId5" Type="http://schemas.openxmlformats.org/officeDocument/2006/relationships/image" Target="../media/image76.jpeg"/><Relationship Id="rId4" Type="http://schemas.openxmlformats.org/officeDocument/2006/relationships/image" Target="../media/image75.jpeg"/><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tags" Target="../tags/tag468.xm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470.xml"/><Relationship Id="rId2" Type="http://schemas.openxmlformats.org/officeDocument/2006/relationships/tags" Target="../tags/tag469.xml"/><Relationship Id="rId1" Type="http://schemas.openxmlformats.org/officeDocument/2006/relationships/image" Target="../media/image77.jpe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6.xml"/><Relationship Id="rId3" Type="http://schemas.openxmlformats.org/officeDocument/2006/relationships/image" Target="../media/image79.jpeg"/><Relationship Id="rId2" Type="http://schemas.openxmlformats.org/officeDocument/2006/relationships/tags" Target="../tags/tag471.xml"/><Relationship Id="rId1" Type="http://schemas.openxmlformats.org/officeDocument/2006/relationships/image" Target="../media/image78.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9" Type="http://schemas.openxmlformats.org/officeDocument/2006/relationships/tags" Target="../tags/tag480.xml"/><Relationship Id="rId8" Type="http://schemas.openxmlformats.org/officeDocument/2006/relationships/tags" Target="../tags/tag479.xml"/><Relationship Id="rId7" Type="http://schemas.openxmlformats.org/officeDocument/2006/relationships/tags" Target="../tags/tag478.xml"/><Relationship Id="rId6" Type="http://schemas.openxmlformats.org/officeDocument/2006/relationships/tags" Target="../tags/tag477.xml"/><Relationship Id="rId5" Type="http://schemas.openxmlformats.org/officeDocument/2006/relationships/tags" Target="../tags/tag476.xml"/><Relationship Id="rId4" Type="http://schemas.openxmlformats.org/officeDocument/2006/relationships/tags" Target="../tags/tag475.xml"/><Relationship Id="rId3" Type="http://schemas.openxmlformats.org/officeDocument/2006/relationships/tags" Target="../tags/tag474.xml"/><Relationship Id="rId25" Type="http://schemas.openxmlformats.org/officeDocument/2006/relationships/notesSlide" Target="../notesSlides/notesSlide26.xml"/><Relationship Id="rId24" Type="http://schemas.openxmlformats.org/officeDocument/2006/relationships/slideLayout" Target="../slideLayouts/slideLayout6.xml"/><Relationship Id="rId23" Type="http://schemas.openxmlformats.org/officeDocument/2006/relationships/tags" Target="../tags/tag488.xml"/><Relationship Id="rId22" Type="http://schemas.openxmlformats.org/officeDocument/2006/relationships/image" Target="../media/image85.jpeg"/><Relationship Id="rId21" Type="http://schemas.openxmlformats.org/officeDocument/2006/relationships/image" Target="../media/image84.jpeg"/><Relationship Id="rId20" Type="http://schemas.openxmlformats.org/officeDocument/2006/relationships/tags" Target="../tags/tag487.xml"/><Relationship Id="rId2" Type="http://schemas.openxmlformats.org/officeDocument/2006/relationships/tags" Target="../tags/tag473.xml"/><Relationship Id="rId19" Type="http://schemas.openxmlformats.org/officeDocument/2006/relationships/image" Target="../media/image83.jpeg"/><Relationship Id="rId18" Type="http://schemas.openxmlformats.org/officeDocument/2006/relationships/image" Target="../media/image82.jpeg"/><Relationship Id="rId17" Type="http://schemas.openxmlformats.org/officeDocument/2006/relationships/image" Target="../media/image81.jpeg"/><Relationship Id="rId16" Type="http://schemas.openxmlformats.org/officeDocument/2006/relationships/image" Target="../media/image80.jpeg"/><Relationship Id="rId15" Type="http://schemas.openxmlformats.org/officeDocument/2006/relationships/tags" Target="../tags/tag486.xml"/><Relationship Id="rId14" Type="http://schemas.openxmlformats.org/officeDocument/2006/relationships/tags" Target="../tags/tag485.xml"/><Relationship Id="rId13" Type="http://schemas.openxmlformats.org/officeDocument/2006/relationships/tags" Target="../tags/tag484.xml"/><Relationship Id="rId12" Type="http://schemas.openxmlformats.org/officeDocument/2006/relationships/tags" Target="../tags/tag483.xml"/><Relationship Id="rId11" Type="http://schemas.openxmlformats.org/officeDocument/2006/relationships/tags" Target="../tags/tag482.xml"/><Relationship Id="rId10" Type="http://schemas.openxmlformats.org/officeDocument/2006/relationships/tags" Target="../tags/tag481.xml"/><Relationship Id="rId1" Type="http://schemas.openxmlformats.org/officeDocument/2006/relationships/tags" Target="../tags/tag472.xml"/></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6.xml"/><Relationship Id="rId6" Type="http://schemas.openxmlformats.org/officeDocument/2006/relationships/tags" Target="../tags/tag489.xml"/><Relationship Id="rId5" Type="http://schemas.openxmlformats.org/officeDocument/2006/relationships/image" Target="../media/image90.jpeg"/><Relationship Id="rId4" Type="http://schemas.openxmlformats.org/officeDocument/2006/relationships/image" Target="../media/image89.jpeg"/><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image" Target="../media/image86.jpeg"/></Relationships>
</file>

<file path=ppt/slides/_rels/slide48.xml.rels><?xml version="1.0" encoding="UTF-8" standalone="yes"?>
<Relationships xmlns="http://schemas.openxmlformats.org/package/2006/relationships"><Relationship Id="rId9" Type="http://schemas.openxmlformats.org/officeDocument/2006/relationships/diagramColors" Target="../diagrams/colors3.xml"/><Relationship Id="rId8" Type="http://schemas.openxmlformats.org/officeDocument/2006/relationships/diagramQuickStyle" Target="../diagrams/quickStyle3.xml"/><Relationship Id="rId7" Type="http://schemas.openxmlformats.org/officeDocument/2006/relationships/diagramLayout" Target="../diagrams/layout3.xml"/><Relationship Id="rId6" Type="http://schemas.openxmlformats.org/officeDocument/2006/relationships/diagramData" Target="../diagrams/data3.xml"/><Relationship Id="rId5" Type="http://schemas.microsoft.com/office/2007/relationships/diagramDrawing" Target="../diagrams/drawing2.xml"/><Relationship Id="rId4" Type="http://schemas.openxmlformats.org/officeDocument/2006/relationships/diagramColors" Target="../diagrams/colors2.xml"/><Relationship Id="rId31" Type="http://schemas.openxmlformats.org/officeDocument/2006/relationships/notesSlide" Target="../notesSlides/notesSlide28.xml"/><Relationship Id="rId30" Type="http://schemas.openxmlformats.org/officeDocument/2006/relationships/slideLayout" Target="../slideLayouts/slideLayout6.xml"/><Relationship Id="rId3" Type="http://schemas.openxmlformats.org/officeDocument/2006/relationships/diagramQuickStyle" Target="../diagrams/quickStyle2.xml"/><Relationship Id="rId29" Type="http://schemas.openxmlformats.org/officeDocument/2006/relationships/image" Target="../media/image109.jpeg"/><Relationship Id="rId28" Type="http://schemas.openxmlformats.org/officeDocument/2006/relationships/image" Target="../media/image108.jpeg"/><Relationship Id="rId27" Type="http://schemas.openxmlformats.org/officeDocument/2006/relationships/image" Target="../media/image107.jpeg"/><Relationship Id="rId26" Type="http://schemas.openxmlformats.org/officeDocument/2006/relationships/image" Target="../media/image106.jpeg"/><Relationship Id="rId25" Type="http://schemas.openxmlformats.org/officeDocument/2006/relationships/image" Target="../media/image105.jpeg"/><Relationship Id="rId24" Type="http://schemas.openxmlformats.org/officeDocument/2006/relationships/image" Target="../media/image104.jpeg"/><Relationship Id="rId23" Type="http://schemas.openxmlformats.org/officeDocument/2006/relationships/image" Target="../media/image103.jpeg"/><Relationship Id="rId22" Type="http://schemas.openxmlformats.org/officeDocument/2006/relationships/image" Target="../media/image102.jpeg"/><Relationship Id="rId21" Type="http://schemas.openxmlformats.org/officeDocument/2006/relationships/image" Target="../media/image101.jpeg"/><Relationship Id="rId20" Type="http://schemas.openxmlformats.org/officeDocument/2006/relationships/image" Target="../media/image100.jpeg"/><Relationship Id="rId2" Type="http://schemas.openxmlformats.org/officeDocument/2006/relationships/diagramLayout" Target="../diagrams/layout2.xml"/><Relationship Id="rId19" Type="http://schemas.openxmlformats.org/officeDocument/2006/relationships/image" Target="../media/image99.jpeg"/><Relationship Id="rId18" Type="http://schemas.openxmlformats.org/officeDocument/2006/relationships/image" Target="../media/image98.jpeg"/><Relationship Id="rId17" Type="http://schemas.openxmlformats.org/officeDocument/2006/relationships/image" Target="../media/image97.jpeg"/><Relationship Id="rId16" Type="http://schemas.openxmlformats.org/officeDocument/2006/relationships/image" Target="../media/image96.jpeg"/><Relationship Id="rId15" Type="http://schemas.openxmlformats.org/officeDocument/2006/relationships/image" Target="../media/image95.jpeg"/><Relationship Id="rId14" Type="http://schemas.openxmlformats.org/officeDocument/2006/relationships/image" Target="../media/image94.jpeg"/><Relationship Id="rId13" Type="http://schemas.openxmlformats.org/officeDocument/2006/relationships/image" Target="../media/image93.jpeg"/><Relationship Id="rId12" Type="http://schemas.openxmlformats.org/officeDocument/2006/relationships/image" Target="../media/image92.jpeg"/><Relationship Id="rId11" Type="http://schemas.openxmlformats.org/officeDocument/2006/relationships/image" Target="../media/image91.jpeg"/><Relationship Id="rId10" Type="http://schemas.microsoft.com/office/2007/relationships/diagramDrawing" Target="../diagrams/drawing3.xml"/><Relationship Id="rId1" Type="http://schemas.openxmlformats.org/officeDocument/2006/relationships/diagramData" Target="../diagrams/data2.xml"/></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13.jpeg"/><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image" Target="../media/image110.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tags" Target="../tags/tag315.xml"/></Relationships>
</file>

<file path=ppt/slides/_rels/slide50.xml.rels><?xml version="1.0" encoding="UTF-8" standalone="yes"?>
<Relationships xmlns="http://schemas.openxmlformats.org/package/2006/relationships"><Relationship Id="rId9" Type="http://schemas.openxmlformats.org/officeDocument/2006/relationships/tags" Target="../tags/tag498.xml"/><Relationship Id="rId8" Type="http://schemas.openxmlformats.org/officeDocument/2006/relationships/tags" Target="../tags/tag497.xml"/><Relationship Id="rId7" Type="http://schemas.openxmlformats.org/officeDocument/2006/relationships/tags" Target="../tags/tag496.xml"/><Relationship Id="rId6" Type="http://schemas.openxmlformats.org/officeDocument/2006/relationships/tags" Target="../tags/tag495.xml"/><Relationship Id="rId5" Type="http://schemas.openxmlformats.org/officeDocument/2006/relationships/tags" Target="../tags/tag494.xml"/><Relationship Id="rId4" Type="http://schemas.openxmlformats.org/officeDocument/2006/relationships/tags" Target="../tags/tag493.xml"/><Relationship Id="rId3" Type="http://schemas.openxmlformats.org/officeDocument/2006/relationships/tags" Target="../tags/tag492.xml"/><Relationship Id="rId20" Type="http://schemas.openxmlformats.org/officeDocument/2006/relationships/slideLayout" Target="../slideLayouts/slideLayout7.xml"/><Relationship Id="rId2" Type="http://schemas.openxmlformats.org/officeDocument/2006/relationships/tags" Target="../tags/tag491.xml"/><Relationship Id="rId19" Type="http://schemas.openxmlformats.org/officeDocument/2006/relationships/tags" Target="../tags/tag507.xml"/><Relationship Id="rId18" Type="http://schemas.openxmlformats.org/officeDocument/2006/relationships/tags" Target="../tags/tag506.xml"/><Relationship Id="rId17" Type="http://schemas.openxmlformats.org/officeDocument/2006/relationships/image" Target="../media/image114.jpeg"/><Relationship Id="rId16" Type="http://schemas.openxmlformats.org/officeDocument/2006/relationships/tags" Target="../tags/tag505.xml"/><Relationship Id="rId15" Type="http://schemas.openxmlformats.org/officeDocument/2006/relationships/tags" Target="../tags/tag504.xml"/><Relationship Id="rId14" Type="http://schemas.openxmlformats.org/officeDocument/2006/relationships/tags" Target="../tags/tag503.xml"/><Relationship Id="rId13" Type="http://schemas.openxmlformats.org/officeDocument/2006/relationships/tags" Target="../tags/tag502.xml"/><Relationship Id="rId12" Type="http://schemas.openxmlformats.org/officeDocument/2006/relationships/tags" Target="../tags/tag501.xml"/><Relationship Id="rId11" Type="http://schemas.openxmlformats.org/officeDocument/2006/relationships/tags" Target="../tags/tag500.xml"/><Relationship Id="rId10" Type="http://schemas.openxmlformats.org/officeDocument/2006/relationships/tags" Target="../tags/tag499.xml"/><Relationship Id="rId1" Type="http://schemas.openxmlformats.org/officeDocument/2006/relationships/tags" Target="../tags/tag490.xml"/></Relationships>
</file>

<file path=ppt/slides/_rels/slide51.xml.rels><?xml version="1.0" encoding="UTF-8" standalone="yes"?>
<Relationships xmlns="http://schemas.openxmlformats.org/package/2006/relationships"><Relationship Id="rId9" Type="http://schemas.openxmlformats.org/officeDocument/2006/relationships/tags" Target="../tags/tag516.xml"/><Relationship Id="rId8" Type="http://schemas.openxmlformats.org/officeDocument/2006/relationships/tags" Target="../tags/tag515.xml"/><Relationship Id="rId7" Type="http://schemas.openxmlformats.org/officeDocument/2006/relationships/tags" Target="../tags/tag514.xml"/><Relationship Id="rId6" Type="http://schemas.openxmlformats.org/officeDocument/2006/relationships/tags" Target="../tags/tag513.xml"/><Relationship Id="rId5" Type="http://schemas.openxmlformats.org/officeDocument/2006/relationships/tags" Target="../tags/tag512.xml"/><Relationship Id="rId4" Type="http://schemas.openxmlformats.org/officeDocument/2006/relationships/tags" Target="../tags/tag511.xml"/><Relationship Id="rId3" Type="http://schemas.openxmlformats.org/officeDocument/2006/relationships/tags" Target="../tags/tag510.xml"/><Relationship Id="rId20" Type="http://schemas.openxmlformats.org/officeDocument/2006/relationships/slideLayout" Target="../slideLayouts/slideLayout7.xml"/><Relationship Id="rId2" Type="http://schemas.openxmlformats.org/officeDocument/2006/relationships/tags" Target="../tags/tag509.xml"/><Relationship Id="rId19" Type="http://schemas.openxmlformats.org/officeDocument/2006/relationships/tags" Target="../tags/tag525.xml"/><Relationship Id="rId18" Type="http://schemas.openxmlformats.org/officeDocument/2006/relationships/tags" Target="../tags/tag524.xml"/><Relationship Id="rId17" Type="http://schemas.openxmlformats.org/officeDocument/2006/relationships/image" Target="../media/image114.jpeg"/><Relationship Id="rId16" Type="http://schemas.openxmlformats.org/officeDocument/2006/relationships/tags" Target="../tags/tag523.xml"/><Relationship Id="rId15" Type="http://schemas.openxmlformats.org/officeDocument/2006/relationships/tags" Target="../tags/tag522.xml"/><Relationship Id="rId14" Type="http://schemas.openxmlformats.org/officeDocument/2006/relationships/tags" Target="../tags/tag521.xml"/><Relationship Id="rId13" Type="http://schemas.openxmlformats.org/officeDocument/2006/relationships/tags" Target="../tags/tag520.xml"/><Relationship Id="rId12" Type="http://schemas.openxmlformats.org/officeDocument/2006/relationships/tags" Target="../tags/tag519.xml"/><Relationship Id="rId11" Type="http://schemas.openxmlformats.org/officeDocument/2006/relationships/tags" Target="../tags/tag518.xml"/><Relationship Id="rId10" Type="http://schemas.openxmlformats.org/officeDocument/2006/relationships/tags" Target="../tags/tag517.xml"/><Relationship Id="rId1" Type="http://schemas.openxmlformats.org/officeDocument/2006/relationships/tags" Target="../tags/tag508.xml"/></Relationships>
</file>

<file path=ppt/slides/_rels/slide52.xml.rels><?xml version="1.0" encoding="UTF-8" standalone="yes"?>
<Relationships xmlns="http://schemas.openxmlformats.org/package/2006/relationships"><Relationship Id="rId9" Type="http://schemas.openxmlformats.org/officeDocument/2006/relationships/tags" Target="../tags/tag534.xml"/><Relationship Id="rId8" Type="http://schemas.openxmlformats.org/officeDocument/2006/relationships/tags" Target="../tags/tag533.xml"/><Relationship Id="rId7" Type="http://schemas.openxmlformats.org/officeDocument/2006/relationships/tags" Target="../tags/tag532.xml"/><Relationship Id="rId6" Type="http://schemas.openxmlformats.org/officeDocument/2006/relationships/tags" Target="../tags/tag531.xml"/><Relationship Id="rId5" Type="http://schemas.openxmlformats.org/officeDocument/2006/relationships/tags" Target="../tags/tag530.xml"/><Relationship Id="rId4" Type="http://schemas.openxmlformats.org/officeDocument/2006/relationships/tags" Target="../tags/tag529.xml"/><Relationship Id="rId3" Type="http://schemas.openxmlformats.org/officeDocument/2006/relationships/tags" Target="../tags/tag528.xml"/><Relationship Id="rId20" Type="http://schemas.openxmlformats.org/officeDocument/2006/relationships/slideLayout" Target="../slideLayouts/slideLayout7.xml"/><Relationship Id="rId2" Type="http://schemas.openxmlformats.org/officeDocument/2006/relationships/tags" Target="../tags/tag527.xml"/><Relationship Id="rId19" Type="http://schemas.openxmlformats.org/officeDocument/2006/relationships/tags" Target="../tags/tag543.xml"/><Relationship Id="rId18" Type="http://schemas.openxmlformats.org/officeDocument/2006/relationships/tags" Target="../tags/tag542.xml"/><Relationship Id="rId17" Type="http://schemas.openxmlformats.org/officeDocument/2006/relationships/image" Target="../media/image114.jpeg"/><Relationship Id="rId16" Type="http://schemas.openxmlformats.org/officeDocument/2006/relationships/tags" Target="../tags/tag541.xml"/><Relationship Id="rId15" Type="http://schemas.openxmlformats.org/officeDocument/2006/relationships/tags" Target="../tags/tag540.xml"/><Relationship Id="rId14" Type="http://schemas.openxmlformats.org/officeDocument/2006/relationships/tags" Target="../tags/tag539.xml"/><Relationship Id="rId13" Type="http://schemas.openxmlformats.org/officeDocument/2006/relationships/tags" Target="../tags/tag538.xml"/><Relationship Id="rId12" Type="http://schemas.openxmlformats.org/officeDocument/2006/relationships/tags" Target="../tags/tag537.xml"/><Relationship Id="rId11" Type="http://schemas.openxmlformats.org/officeDocument/2006/relationships/tags" Target="../tags/tag536.xml"/><Relationship Id="rId10" Type="http://schemas.openxmlformats.org/officeDocument/2006/relationships/tags" Target="../tags/tag535.xml"/><Relationship Id="rId1" Type="http://schemas.openxmlformats.org/officeDocument/2006/relationships/tags" Target="../tags/tag52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2.xml"/><Relationship Id="rId5" Type="http://schemas.openxmlformats.org/officeDocument/2006/relationships/tags" Target="../tags/tag545.xml"/><Relationship Id="rId4" Type="http://schemas.openxmlformats.org/officeDocument/2006/relationships/image" Target="../media/image117.jpeg"/><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tags" Target="../tags/tag544.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xml"/><Relationship Id="rId3" Type="http://schemas.openxmlformats.org/officeDocument/2006/relationships/tags" Target="../tags/tag548.xml"/><Relationship Id="rId2" Type="http://schemas.openxmlformats.org/officeDocument/2006/relationships/tags" Target="../tags/tag547.xml"/><Relationship Id="rId1" Type="http://schemas.openxmlformats.org/officeDocument/2006/relationships/tags" Target="../tags/tag546.xml"/></Relationships>
</file>

<file path=ppt/slides/_rels/slide56.xml.rels><?xml version="1.0" encoding="UTF-8" standalone="yes"?>
<Relationships xmlns="http://schemas.openxmlformats.org/package/2006/relationships"><Relationship Id="rId9" Type="http://schemas.openxmlformats.org/officeDocument/2006/relationships/notesSlide" Target="../notesSlides/notesSlide31.xml"/><Relationship Id="rId8" Type="http://schemas.openxmlformats.org/officeDocument/2006/relationships/slideLayout" Target="../slideLayouts/slideLayout2.xml"/><Relationship Id="rId7" Type="http://schemas.openxmlformats.org/officeDocument/2006/relationships/tags" Target="../tags/tag553.xml"/><Relationship Id="rId6" Type="http://schemas.openxmlformats.org/officeDocument/2006/relationships/image" Target="../media/image119.jpeg"/><Relationship Id="rId5" Type="http://schemas.openxmlformats.org/officeDocument/2006/relationships/tags" Target="../tags/tag552.xml"/><Relationship Id="rId4" Type="http://schemas.openxmlformats.org/officeDocument/2006/relationships/tags" Target="../tags/tag551.xml"/><Relationship Id="rId3" Type="http://schemas.openxmlformats.org/officeDocument/2006/relationships/image" Target="../media/image118.jpeg"/><Relationship Id="rId2" Type="http://schemas.openxmlformats.org/officeDocument/2006/relationships/tags" Target="../tags/tag550.xml"/><Relationship Id="rId1" Type="http://schemas.openxmlformats.org/officeDocument/2006/relationships/tags" Target="../tags/tag549.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20.jpeg"/><Relationship Id="rId1" Type="http://schemas.openxmlformats.org/officeDocument/2006/relationships/tags" Target="../tags/tag55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tags" Target="../tags/tag316.xml"/></Relationships>
</file>

<file path=ppt/slides/_rels/slide60.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126.svg"/><Relationship Id="rId5" Type="http://schemas.openxmlformats.org/officeDocument/2006/relationships/image" Target="../media/image125.jpeg"/><Relationship Id="rId4" Type="http://schemas.openxmlformats.org/officeDocument/2006/relationships/image" Target="../media/image124.svg"/><Relationship Id="rId3" Type="http://schemas.openxmlformats.org/officeDocument/2006/relationships/image" Target="../media/image123.jpeg"/><Relationship Id="rId2" Type="http://schemas.openxmlformats.org/officeDocument/2006/relationships/image" Target="../media/image122.svg"/><Relationship Id="rId1" Type="http://schemas.openxmlformats.org/officeDocument/2006/relationships/image" Target="../media/image121.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7.jpeg"/></Relationships>
</file>

<file path=ppt/slides/_rels/slide63.xml.rels><?xml version="1.0" encoding="UTF-8" standalone="yes"?>
<Relationships xmlns="http://schemas.openxmlformats.org/package/2006/relationships"><Relationship Id="rId9" Type="http://schemas.openxmlformats.org/officeDocument/2006/relationships/image" Target="../media/image136.jpeg"/><Relationship Id="rId8" Type="http://schemas.openxmlformats.org/officeDocument/2006/relationships/image" Target="../media/image135.jpeg"/><Relationship Id="rId7" Type="http://schemas.openxmlformats.org/officeDocument/2006/relationships/image" Target="../media/image134.jpeg"/><Relationship Id="rId6" Type="http://schemas.openxmlformats.org/officeDocument/2006/relationships/image" Target="../media/image133.jpeg"/><Relationship Id="rId5" Type="http://schemas.openxmlformats.org/officeDocument/2006/relationships/image" Target="../media/image132.jpeg"/><Relationship Id="rId4" Type="http://schemas.openxmlformats.org/officeDocument/2006/relationships/image" Target="../media/image131.jpeg"/><Relationship Id="rId3" Type="http://schemas.openxmlformats.org/officeDocument/2006/relationships/image" Target="../media/image130.jpeg"/><Relationship Id="rId2" Type="http://schemas.openxmlformats.org/officeDocument/2006/relationships/image" Target="../media/image129.jpeg"/><Relationship Id="rId10" Type="http://schemas.openxmlformats.org/officeDocument/2006/relationships/slideLayout" Target="../slideLayouts/slideLayout6.xml"/><Relationship Id="rId1" Type="http://schemas.openxmlformats.org/officeDocument/2006/relationships/image" Target="../media/image128.jpeg"/></Relationships>
</file>

<file path=ppt/slides/_rels/slide64.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142.jpeg"/><Relationship Id="rId5" Type="http://schemas.openxmlformats.org/officeDocument/2006/relationships/image" Target="../media/image141.jpeg"/><Relationship Id="rId4" Type="http://schemas.openxmlformats.org/officeDocument/2006/relationships/image" Target="../media/image140.jpeg"/><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image" Target="../media/image137.jpe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3.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4.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tags" Target="../tags/tag317.xml"/></Relationships>
</file>

<file path=ppt/slides/_rels/slide8.xml.rels><?xml version="1.0" encoding="UTF-8" standalone="yes"?>
<Relationships xmlns="http://schemas.openxmlformats.org/package/2006/relationships"><Relationship Id="rId9" Type="http://schemas.openxmlformats.org/officeDocument/2006/relationships/tags" Target="../tags/tag326.xml"/><Relationship Id="rId8" Type="http://schemas.openxmlformats.org/officeDocument/2006/relationships/tags" Target="../tags/tag325.xml"/><Relationship Id="rId7" Type="http://schemas.openxmlformats.org/officeDocument/2006/relationships/tags" Target="../tags/tag324.xml"/><Relationship Id="rId6" Type="http://schemas.openxmlformats.org/officeDocument/2006/relationships/tags" Target="../tags/tag323.xml"/><Relationship Id="rId5" Type="http://schemas.openxmlformats.org/officeDocument/2006/relationships/tags" Target="../tags/tag322.xml"/><Relationship Id="rId4" Type="http://schemas.openxmlformats.org/officeDocument/2006/relationships/tags" Target="../tags/tag321.xml"/><Relationship Id="rId3" Type="http://schemas.openxmlformats.org/officeDocument/2006/relationships/tags" Target="../tags/tag320.xml"/><Relationship Id="rId2" Type="http://schemas.openxmlformats.org/officeDocument/2006/relationships/tags" Target="../tags/tag319.xml"/><Relationship Id="rId16" Type="http://schemas.openxmlformats.org/officeDocument/2006/relationships/notesSlide" Target="../notesSlides/notesSlide3.xml"/><Relationship Id="rId15" Type="http://schemas.openxmlformats.org/officeDocument/2006/relationships/slideLayout" Target="../slideLayouts/slideLayout17.xml"/><Relationship Id="rId14" Type="http://schemas.openxmlformats.org/officeDocument/2006/relationships/tags" Target="../tags/tag331.xml"/><Relationship Id="rId13" Type="http://schemas.openxmlformats.org/officeDocument/2006/relationships/tags" Target="../tags/tag330.xml"/><Relationship Id="rId12" Type="http://schemas.openxmlformats.org/officeDocument/2006/relationships/tags" Target="../tags/tag329.xml"/><Relationship Id="rId11" Type="http://schemas.openxmlformats.org/officeDocument/2006/relationships/tags" Target="../tags/tag328.xml"/><Relationship Id="rId10" Type="http://schemas.openxmlformats.org/officeDocument/2006/relationships/tags" Target="../tags/tag327.xml"/><Relationship Id="rId1" Type="http://schemas.openxmlformats.org/officeDocument/2006/relationships/tags" Target="../tags/tag318.xml"/></Relationships>
</file>

<file path=ppt/slides/_rels/slide9.xml.rels><?xml version="1.0" encoding="UTF-8" standalone="yes"?>
<Relationships xmlns="http://schemas.openxmlformats.org/package/2006/relationships"><Relationship Id="rId9" Type="http://schemas.openxmlformats.org/officeDocument/2006/relationships/tags" Target="../tags/tag339.xml"/><Relationship Id="rId8" Type="http://schemas.openxmlformats.org/officeDocument/2006/relationships/tags" Target="../tags/tag338.xml"/><Relationship Id="rId7" Type="http://schemas.openxmlformats.org/officeDocument/2006/relationships/tags" Target="../tags/tag337.xml"/><Relationship Id="rId6" Type="http://schemas.openxmlformats.org/officeDocument/2006/relationships/tags" Target="../tags/tag336.xml"/><Relationship Id="rId5" Type="http://schemas.openxmlformats.org/officeDocument/2006/relationships/tags" Target="../tags/tag335.xml"/><Relationship Id="rId44" Type="http://schemas.openxmlformats.org/officeDocument/2006/relationships/slideLayout" Target="../slideLayouts/slideLayout18.xml"/><Relationship Id="rId43" Type="http://schemas.openxmlformats.org/officeDocument/2006/relationships/tags" Target="../tags/tag370.xml"/><Relationship Id="rId42" Type="http://schemas.openxmlformats.org/officeDocument/2006/relationships/tags" Target="../tags/tag369.xml"/><Relationship Id="rId41" Type="http://schemas.openxmlformats.org/officeDocument/2006/relationships/tags" Target="../tags/tag368.xml"/><Relationship Id="rId40" Type="http://schemas.openxmlformats.org/officeDocument/2006/relationships/tags" Target="../tags/tag367.xml"/><Relationship Id="rId4" Type="http://schemas.openxmlformats.org/officeDocument/2006/relationships/tags" Target="../tags/tag334.xml"/><Relationship Id="rId39" Type="http://schemas.openxmlformats.org/officeDocument/2006/relationships/tags" Target="../tags/tag366.xml"/><Relationship Id="rId38" Type="http://schemas.openxmlformats.org/officeDocument/2006/relationships/tags" Target="../tags/tag365.xml"/><Relationship Id="rId37" Type="http://schemas.openxmlformats.org/officeDocument/2006/relationships/tags" Target="../tags/tag364.xml"/><Relationship Id="rId36" Type="http://schemas.openxmlformats.org/officeDocument/2006/relationships/tags" Target="../tags/tag363.xml"/><Relationship Id="rId35" Type="http://schemas.openxmlformats.org/officeDocument/2006/relationships/tags" Target="../tags/tag362.xml"/><Relationship Id="rId34" Type="http://schemas.openxmlformats.org/officeDocument/2006/relationships/tags" Target="../tags/tag361.xml"/><Relationship Id="rId33" Type="http://schemas.openxmlformats.org/officeDocument/2006/relationships/tags" Target="../tags/tag360.xml"/><Relationship Id="rId32" Type="http://schemas.openxmlformats.org/officeDocument/2006/relationships/image" Target="../media/image14.jpeg"/><Relationship Id="rId31" Type="http://schemas.openxmlformats.org/officeDocument/2006/relationships/tags" Target="../tags/tag359.xml"/><Relationship Id="rId30" Type="http://schemas.openxmlformats.org/officeDocument/2006/relationships/tags" Target="../tags/tag358.xml"/><Relationship Id="rId3" Type="http://schemas.openxmlformats.org/officeDocument/2006/relationships/tags" Target="../tags/tag333.xml"/><Relationship Id="rId29" Type="http://schemas.openxmlformats.org/officeDocument/2006/relationships/tags" Target="../tags/tag357.xml"/><Relationship Id="rId28" Type="http://schemas.openxmlformats.org/officeDocument/2006/relationships/tags" Target="../tags/tag356.xml"/><Relationship Id="rId27" Type="http://schemas.openxmlformats.org/officeDocument/2006/relationships/tags" Target="../tags/tag355.xml"/><Relationship Id="rId26" Type="http://schemas.openxmlformats.org/officeDocument/2006/relationships/tags" Target="../tags/tag354.xml"/><Relationship Id="rId25" Type="http://schemas.openxmlformats.org/officeDocument/2006/relationships/image" Target="../media/image13.jpeg"/><Relationship Id="rId24" Type="http://schemas.openxmlformats.org/officeDocument/2006/relationships/tags" Target="../tags/tag353.xml"/><Relationship Id="rId23" Type="http://schemas.openxmlformats.org/officeDocument/2006/relationships/tags" Target="../tags/tag352.xml"/><Relationship Id="rId22" Type="http://schemas.openxmlformats.org/officeDocument/2006/relationships/tags" Target="../tags/tag351.xml"/><Relationship Id="rId21" Type="http://schemas.openxmlformats.org/officeDocument/2006/relationships/tags" Target="../tags/tag350.xml"/><Relationship Id="rId20" Type="http://schemas.openxmlformats.org/officeDocument/2006/relationships/tags" Target="../tags/tag349.xml"/><Relationship Id="rId2" Type="http://schemas.openxmlformats.org/officeDocument/2006/relationships/image" Target="../media/image11.jpeg"/><Relationship Id="rId19" Type="http://schemas.openxmlformats.org/officeDocument/2006/relationships/tags" Target="../tags/tag348.xml"/><Relationship Id="rId18" Type="http://schemas.openxmlformats.org/officeDocument/2006/relationships/image" Target="../media/image12.jpeg"/><Relationship Id="rId17" Type="http://schemas.openxmlformats.org/officeDocument/2006/relationships/tags" Target="../tags/tag347.xml"/><Relationship Id="rId16" Type="http://schemas.openxmlformats.org/officeDocument/2006/relationships/tags" Target="../tags/tag346.xml"/><Relationship Id="rId15" Type="http://schemas.openxmlformats.org/officeDocument/2006/relationships/tags" Target="../tags/tag345.xml"/><Relationship Id="rId14" Type="http://schemas.openxmlformats.org/officeDocument/2006/relationships/tags" Target="../tags/tag344.xml"/><Relationship Id="rId13" Type="http://schemas.openxmlformats.org/officeDocument/2006/relationships/tags" Target="../tags/tag343.xml"/><Relationship Id="rId12" Type="http://schemas.openxmlformats.org/officeDocument/2006/relationships/tags" Target="../tags/tag342.xml"/><Relationship Id="rId11" Type="http://schemas.openxmlformats.org/officeDocument/2006/relationships/tags" Target="../tags/tag341.xml"/><Relationship Id="rId10" Type="http://schemas.openxmlformats.org/officeDocument/2006/relationships/tags" Target="../tags/tag340.xml"/><Relationship Id="rId1" Type="http://schemas.openxmlformats.org/officeDocument/2006/relationships/tags" Target="../tags/tag3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微机原理与系统设计（</a:t>
            </a:r>
            <a:r>
              <a:rPr lang="en-US" altLang="zh-CN"/>
              <a:t>I</a:t>
            </a:r>
            <a:r>
              <a:rPr lang="zh-CN" altLang="en-US"/>
              <a:t>）</a:t>
            </a:r>
            <a:br>
              <a:rPr lang="zh-CN" altLang="en-US"/>
            </a:br>
            <a:br>
              <a:rPr lang="zh-CN" altLang="en-US"/>
            </a:br>
            <a:endParaRPr lang="zh-CN" altLang="en-US" sz="3200"/>
          </a:p>
        </p:txBody>
      </p:sp>
      <p:sp>
        <p:nvSpPr>
          <p:cNvPr id="4" name="副标题 3"/>
          <p:cNvSpPr/>
          <p:nvPr>
            <p:ph type="subTitle" idx="1"/>
          </p:nvPr>
        </p:nvSpPr>
        <p:spPr/>
        <p:txBody>
          <a:bodyPr/>
          <a:p>
            <a:r>
              <a:rPr lang="en-US" altLang="zh-CN">
                <a:sym typeface="+mn-ea"/>
              </a:rPr>
              <a:t>——</a:t>
            </a:r>
            <a:r>
              <a:rPr lang="zh-CN" altLang="en-US">
                <a:sym typeface="+mn-ea"/>
              </a:rPr>
              <a:t>绪论</a:t>
            </a:r>
            <a:endParaRPr lang="zh-CN" altLang="en-US"/>
          </a:p>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24460" y="0"/>
            <a:ext cx="2189480" cy="711200"/>
          </a:xfrm>
        </p:spPr>
        <p:txBody>
          <a:bodyPr>
            <a:normAutofit/>
          </a:bodyPr>
          <a:p>
            <a:r>
              <a:rPr lang="zh-CN" altLang="en-US" sz="2000" b="1">
                <a:latin typeface="Arial" panose="020B0604020202020204" pitchFamily="34" charset="0"/>
              </a:rPr>
              <a:t>计算机发展简史</a:t>
            </a:r>
            <a:endParaRPr lang="zh-CN" altLang="en-US" sz="2000" b="1">
              <a:latin typeface="Arial" panose="020B0604020202020204" pitchFamily="34" charset="0"/>
            </a:endParaRPr>
          </a:p>
        </p:txBody>
      </p:sp>
      <p:sp>
        <p:nvSpPr>
          <p:cNvPr id="22" name="文本框 21"/>
          <p:cNvSpPr txBox="1"/>
          <p:nvPr/>
        </p:nvSpPr>
        <p:spPr>
          <a:xfrm>
            <a:off x="332105" y="5751195"/>
            <a:ext cx="4936490" cy="645160"/>
          </a:xfrm>
          <a:prstGeom prst="rect">
            <a:avLst/>
          </a:prstGeom>
          <a:noFill/>
        </p:spPr>
        <p:txBody>
          <a:bodyPr wrap="square" rtlCol="0" anchor="t">
            <a:spAutoFit/>
          </a:bodyPr>
          <a:p>
            <a:r>
              <a:rPr lang="zh-CN" altLang="en-US">
                <a:sym typeface="+mn-ea"/>
              </a:rPr>
              <a:t>第一台电子计算机</a:t>
            </a:r>
            <a:r>
              <a:rPr lang="en-US" altLang="zh-CN">
                <a:sym typeface="+mn-ea"/>
              </a:rPr>
              <a:t>——</a:t>
            </a:r>
            <a:r>
              <a:rPr lang="zh-CN" altLang="en-US"/>
              <a:t>阿塔纳索夫-贝瑞计算机（</a:t>
            </a:r>
            <a:r>
              <a:rPr lang="en-US" altLang="zh-CN"/>
              <a:t>1939</a:t>
            </a:r>
            <a:r>
              <a:rPr lang="zh-CN" altLang="en-US"/>
              <a:t>年）</a:t>
            </a:r>
            <a:endParaRPr lang="zh-CN" altLang="en-US"/>
          </a:p>
        </p:txBody>
      </p:sp>
      <p:pic>
        <p:nvPicPr>
          <p:cNvPr id="105" name="图片 104"/>
          <p:cNvPicPr/>
          <p:nvPr/>
        </p:nvPicPr>
        <p:blipFill>
          <a:blip r:embed="rId1"/>
          <a:stretch>
            <a:fillRect/>
          </a:stretch>
        </p:blipFill>
        <p:spPr>
          <a:xfrm>
            <a:off x="535305" y="1428115"/>
            <a:ext cx="4481830" cy="4002405"/>
          </a:xfrm>
          <a:prstGeom prst="rect">
            <a:avLst/>
          </a:prstGeom>
          <a:noFill/>
          <a:ln w="9525">
            <a:noFill/>
          </a:ln>
        </p:spPr>
      </p:pic>
      <p:sp>
        <p:nvSpPr>
          <p:cNvPr id="23" name="右箭头 22"/>
          <p:cNvSpPr/>
          <p:nvPr/>
        </p:nvSpPr>
        <p:spPr>
          <a:xfrm rot="19020000">
            <a:off x="5661660" y="1436370"/>
            <a:ext cx="1827530" cy="3892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右箭头 23"/>
          <p:cNvSpPr/>
          <p:nvPr/>
        </p:nvSpPr>
        <p:spPr>
          <a:xfrm rot="2460000">
            <a:off x="5577840" y="3959860"/>
            <a:ext cx="1827530" cy="3892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nvSpPr>
        <p:spPr>
          <a:xfrm>
            <a:off x="5861050" y="1176655"/>
            <a:ext cx="509270" cy="645160"/>
          </a:xfrm>
          <a:prstGeom prst="rect">
            <a:avLst/>
          </a:prstGeom>
          <a:noFill/>
        </p:spPr>
        <p:txBody>
          <a:bodyPr wrap="square" rtlCol="0">
            <a:spAutoFit/>
          </a:bodyPr>
          <a:p>
            <a:r>
              <a:rPr lang="zh-CN" altLang="en-US"/>
              <a:t>微型</a:t>
            </a:r>
            <a:endParaRPr lang="zh-CN" altLang="en-US"/>
          </a:p>
        </p:txBody>
      </p:sp>
      <p:sp>
        <p:nvSpPr>
          <p:cNvPr id="26" name="文本框 25"/>
          <p:cNvSpPr txBox="1"/>
          <p:nvPr/>
        </p:nvSpPr>
        <p:spPr>
          <a:xfrm>
            <a:off x="5861050" y="4269105"/>
            <a:ext cx="509270" cy="645160"/>
          </a:xfrm>
          <a:prstGeom prst="rect">
            <a:avLst/>
          </a:prstGeom>
          <a:noFill/>
        </p:spPr>
        <p:txBody>
          <a:bodyPr wrap="square" rtlCol="0">
            <a:spAutoFit/>
          </a:bodyPr>
          <a:p>
            <a:r>
              <a:rPr lang="zh-CN" altLang="en-US"/>
              <a:t>大型</a:t>
            </a:r>
            <a:endParaRPr lang="zh-CN" altLang="en-US"/>
          </a:p>
        </p:txBody>
      </p:sp>
      <p:pic>
        <p:nvPicPr>
          <p:cNvPr id="106" name="图片 105"/>
          <p:cNvPicPr/>
          <p:nvPr/>
        </p:nvPicPr>
        <p:blipFill>
          <a:blip r:embed="rId2"/>
          <a:stretch>
            <a:fillRect/>
          </a:stretch>
        </p:blipFill>
        <p:spPr>
          <a:xfrm>
            <a:off x="7550150" y="4103370"/>
            <a:ext cx="1832610" cy="1327785"/>
          </a:xfrm>
          <a:prstGeom prst="rect">
            <a:avLst/>
          </a:prstGeom>
          <a:noFill/>
          <a:ln w="9525">
            <a:noFill/>
          </a:ln>
        </p:spPr>
      </p:pic>
      <p:sp>
        <p:nvSpPr>
          <p:cNvPr id="28" name="文本框 27"/>
          <p:cNvSpPr txBox="1"/>
          <p:nvPr/>
        </p:nvSpPr>
        <p:spPr>
          <a:xfrm>
            <a:off x="7506970" y="5561965"/>
            <a:ext cx="1918970" cy="1198880"/>
          </a:xfrm>
          <a:prstGeom prst="rect">
            <a:avLst/>
          </a:prstGeom>
          <a:noFill/>
        </p:spPr>
        <p:txBody>
          <a:bodyPr wrap="square" rtlCol="0" anchor="t">
            <a:spAutoFit/>
          </a:bodyPr>
          <a:p>
            <a:r>
              <a:rPr lang="en-US">
                <a:sym typeface="+mn-ea"/>
              </a:rPr>
              <a:t>ENIAC</a:t>
            </a:r>
            <a:r>
              <a:rPr lang="zh-CN" altLang="en-US">
                <a:sym typeface="+mn-ea"/>
              </a:rPr>
              <a:t>，</a:t>
            </a:r>
            <a:r>
              <a:rPr lang="en-US" altLang="zh-CN">
                <a:sym typeface="+mn-ea"/>
              </a:rPr>
              <a:t>1946</a:t>
            </a:r>
            <a:r>
              <a:rPr lang="zh-CN" altLang="en-US">
                <a:sym typeface="+mn-ea"/>
              </a:rPr>
              <a:t>年，</a:t>
            </a:r>
            <a:r>
              <a:rPr lang="en-US" altLang="zh-CN">
                <a:sym typeface="+mn-ea"/>
              </a:rPr>
              <a:t>31</a:t>
            </a:r>
            <a:r>
              <a:rPr lang="zh-CN" altLang="en-US">
                <a:sym typeface="+mn-ea"/>
              </a:rPr>
              <a:t>吨，</a:t>
            </a:r>
            <a:r>
              <a:rPr lang="en-US" altLang="zh-CN">
                <a:sym typeface="+mn-ea"/>
              </a:rPr>
              <a:t>170</a:t>
            </a:r>
            <a:r>
              <a:rPr lang="zh-CN" altLang="en-US">
                <a:sym typeface="+mn-ea"/>
              </a:rPr>
              <a:t>平方米（每秒5000次加法或400次乘法）</a:t>
            </a:r>
            <a:endParaRPr lang="zh-CN" altLang="en-US">
              <a:sym typeface="+mn-ea"/>
            </a:endParaRPr>
          </a:p>
        </p:txBody>
      </p:sp>
      <p:pic>
        <p:nvPicPr>
          <p:cNvPr id="107" name="图片 106"/>
          <p:cNvPicPr/>
          <p:nvPr/>
        </p:nvPicPr>
        <p:blipFill>
          <a:blip r:embed="rId3"/>
          <a:stretch>
            <a:fillRect/>
          </a:stretch>
        </p:blipFill>
        <p:spPr>
          <a:xfrm>
            <a:off x="9979660" y="4103370"/>
            <a:ext cx="1807210" cy="1327150"/>
          </a:xfrm>
          <a:prstGeom prst="rect">
            <a:avLst/>
          </a:prstGeom>
          <a:noFill/>
          <a:ln w="9525">
            <a:noFill/>
          </a:ln>
        </p:spPr>
      </p:pic>
      <p:sp>
        <p:nvSpPr>
          <p:cNvPr id="29" name="文本框 28"/>
          <p:cNvSpPr txBox="1"/>
          <p:nvPr/>
        </p:nvSpPr>
        <p:spPr>
          <a:xfrm>
            <a:off x="9917430" y="5561965"/>
            <a:ext cx="2138680" cy="1198880"/>
          </a:xfrm>
          <a:prstGeom prst="rect">
            <a:avLst/>
          </a:prstGeom>
          <a:noFill/>
        </p:spPr>
        <p:txBody>
          <a:bodyPr wrap="square" rtlCol="0" anchor="t">
            <a:spAutoFit/>
          </a:bodyPr>
          <a:p>
            <a:r>
              <a:rPr lang="zh-CN" altLang="en-US">
                <a:sym typeface="+mn-ea"/>
              </a:rPr>
              <a:t>太湖之光，</a:t>
            </a:r>
            <a:r>
              <a:rPr lang="en-US" altLang="zh-CN">
                <a:sym typeface="+mn-ea"/>
              </a:rPr>
              <a:t>2016</a:t>
            </a:r>
            <a:r>
              <a:rPr lang="zh-CN" altLang="en-US">
                <a:sym typeface="+mn-ea"/>
              </a:rPr>
              <a:t>年，</a:t>
            </a:r>
            <a:r>
              <a:rPr lang="en-US" altLang="zh-CN">
                <a:sym typeface="+mn-ea"/>
              </a:rPr>
              <a:t>124.463petaflops</a:t>
            </a:r>
            <a:r>
              <a:rPr lang="zh-CN" altLang="en-US">
                <a:sym typeface="+mn-ea"/>
              </a:rPr>
              <a:t>（每秒千万亿次浮点运算）</a:t>
            </a:r>
            <a:endParaRPr lang="zh-CN" altLang="en-US">
              <a:sym typeface="+mn-ea"/>
            </a:endParaRPr>
          </a:p>
        </p:txBody>
      </p:sp>
      <p:pic>
        <p:nvPicPr>
          <p:cNvPr id="108" name="图片 107"/>
          <p:cNvPicPr/>
          <p:nvPr/>
        </p:nvPicPr>
        <p:blipFill>
          <a:blip r:embed="rId4"/>
          <a:stretch>
            <a:fillRect/>
          </a:stretch>
        </p:blipFill>
        <p:spPr>
          <a:xfrm>
            <a:off x="7506970" y="373380"/>
            <a:ext cx="1767205" cy="1527810"/>
          </a:xfrm>
          <a:prstGeom prst="rect">
            <a:avLst/>
          </a:prstGeom>
          <a:noFill/>
          <a:ln w="9525">
            <a:noFill/>
          </a:ln>
        </p:spPr>
      </p:pic>
      <p:sp>
        <p:nvSpPr>
          <p:cNvPr id="30" name="文本框 29"/>
          <p:cNvSpPr txBox="1"/>
          <p:nvPr/>
        </p:nvSpPr>
        <p:spPr>
          <a:xfrm>
            <a:off x="7376160" y="1964690"/>
            <a:ext cx="1918970" cy="368300"/>
          </a:xfrm>
          <a:prstGeom prst="rect">
            <a:avLst/>
          </a:prstGeom>
          <a:noFill/>
        </p:spPr>
        <p:txBody>
          <a:bodyPr wrap="square" rtlCol="0" anchor="t">
            <a:spAutoFit/>
          </a:bodyPr>
          <a:p>
            <a:r>
              <a:rPr lang="zh-CN">
                <a:sym typeface="+mn-ea"/>
              </a:rPr>
              <a:t>苹果</a:t>
            </a:r>
            <a:r>
              <a:rPr lang="en-US" altLang="zh-CN">
                <a:sym typeface="+mn-ea"/>
              </a:rPr>
              <a:t>III</a:t>
            </a:r>
            <a:r>
              <a:rPr lang="zh-CN" altLang="en-US">
                <a:sym typeface="+mn-ea"/>
              </a:rPr>
              <a:t>，</a:t>
            </a:r>
            <a:r>
              <a:rPr lang="en-US" altLang="zh-CN">
                <a:sym typeface="+mn-ea"/>
              </a:rPr>
              <a:t>1983</a:t>
            </a:r>
            <a:endParaRPr lang="zh-CN" altLang="en-US">
              <a:sym typeface="+mn-ea"/>
            </a:endParaRPr>
          </a:p>
        </p:txBody>
      </p:sp>
      <p:pic>
        <p:nvPicPr>
          <p:cNvPr id="35" name="图片 34"/>
          <p:cNvPicPr>
            <a:picLocks noChangeAspect="1"/>
          </p:cNvPicPr>
          <p:nvPr/>
        </p:nvPicPr>
        <p:blipFill>
          <a:blip r:embed="rId5"/>
          <a:stretch>
            <a:fillRect/>
          </a:stretch>
        </p:blipFill>
        <p:spPr>
          <a:xfrm>
            <a:off x="9528810" y="403225"/>
            <a:ext cx="2352675" cy="1468120"/>
          </a:xfrm>
          <a:prstGeom prst="rect">
            <a:avLst/>
          </a:prstGeom>
        </p:spPr>
      </p:pic>
      <p:sp>
        <p:nvSpPr>
          <p:cNvPr id="40" name="文本框 39"/>
          <p:cNvSpPr txBox="1"/>
          <p:nvPr/>
        </p:nvSpPr>
        <p:spPr>
          <a:xfrm>
            <a:off x="9745980" y="1964690"/>
            <a:ext cx="1918970" cy="645160"/>
          </a:xfrm>
          <a:prstGeom prst="rect">
            <a:avLst/>
          </a:prstGeom>
          <a:noFill/>
        </p:spPr>
        <p:txBody>
          <a:bodyPr wrap="square" rtlCol="0" anchor="t">
            <a:spAutoFit/>
          </a:bodyPr>
          <a:p>
            <a:r>
              <a:rPr lang="zh-CN">
                <a:sym typeface="+mn-ea"/>
              </a:rPr>
              <a:t>树莓派</a:t>
            </a:r>
            <a:r>
              <a:rPr lang="zh-CN" altLang="en-US">
                <a:sym typeface="+mn-ea"/>
              </a:rPr>
              <a:t>，</a:t>
            </a:r>
            <a:r>
              <a:rPr lang="en-US" altLang="zh-CN">
                <a:sym typeface="+mn-ea"/>
              </a:rPr>
              <a:t>2021</a:t>
            </a:r>
            <a:r>
              <a:rPr lang="zh-CN" altLang="en-US">
                <a:sym typeface="+mn-ea"/>
              </a:rPr>
              <a:t>年，</a:t>
            </a:r>
            <a:r>
              <a:rPr lang="en-US" altLang="zh-CN">
                <a:sym typeface="+mn-ea"/>
              </a:rPr>
              <a:t>300</a:t>
            </a:r>
            <a:r>
              <a:rPr lang="zh-CN" altLang="en-US">
                <a:sym typeface="+mn-ea"/>
              </a:rPr>
              <a:t>元</a:t>
            </a:r>
            <a:endParaRPr lang="zh-CN" altLang="en-US">
              <a:sym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4165" y="0"/>
            <a:ext cx="10515600" cy="873125"/>
          </a:xfrm>
        </p:spPr>
        <p:txBody>
          <a:bodyPr>
            <a:normAutofit/>
          </a:bodyPr>
          <a:p>
            <a:r>
              <a:rPr lang="zh-CN" altLang="en-US" sz="2000" b="1">
                <a:latin typeface="Arial" panose="020B0604020202020204" pitchFamily="34" charset="0"/>
              </a:rPr>
              <a:t>微机形态的进化</a:t>
            </a:r>
            <a:endParaRPr lang="zh-CN" altLang="en-US" sz="2000" b="1">
              <a:latin typeface="Arial" panose="020B0604020202020204" pitchFamily="34" charset="0"/>
            </a:endParaRPr>
          </a:p>
        </p:txBody>
      </p:sp>
      <p:pic>
        <p:nvPicPr>
          <p:cNvPr id="4" name="图片 3"/>
          <p:cNvPicPr>
            <a:picLocks noChangeAspect="1"/>
          </p:cNvPicPr>
          <p:nvPr/>
        </p:nvPicPr>
        <p:blipFill>
          <a:blip r:embed="rId1"/>
          <a:stretch>
            <a:fillRect/>
          </a:stretch>
        </p:blipFill>
        <p:spPr>
          <a:xfrm>
            <a:off x="9808845" y="3439795"/>
            <a:ext cx="1866900" cy="3314700"/>
          </a:xfrm>
          <a:prstGeom prst="rect">
            <a:avLst/>
          </a:prstGeom>
        </p:spPr>
      </p:pic>
      <p:pic>
        <p:nvPicPr>
          <p:cNvPr id="5" name="图片 4"/>
          <p:cNvPicPr>
            <a:picLocks noChangeAspect="1"/>
          </p:cNvPicPr>
          <p:nvPr/>
        </p:nvPicPr>
        <p:blipFill>
          <a:blip r:embed="rId2"/>
          <a:stretch>
            <a:fillRect/>
          </a:stretch>
        </p:blipFill>
        <p:spPr>
          <a:xfrm>
            <a:off x="5518785" y="3676015"/>
            <a:ext cx="3700145" cy="3078480"/>
          </a:xfrm>
          <a:prstGeom prst="rect">
            <a:avLst/>
          </a:prstGeom>
        </p:spPr>
      </p:pic>
      <p:pic>
        <p:nvPicPr>
          <p:cNvPr id="9" name="图片 8"/>
          <p:cNvPicPr>
            <a:picLocks noChangeAspect="1"/>
          </p:cNvPicPr>
          <p:nvPr/>
        </p:nvPicPr>
        <p:blipFill>
          <a:blip r:embed="rId3"/>
          <a:stretch>
            <a:fillRect/>
          </a:stretch>
        </p:blipFill>
        <p:spPr>
          <a:xfrm>
            <a:off x="7251700" y="401955"/>
            <a:ext cx="4027170" cy="2759075"/>
          </a:xfrm>
          <a:prstGeom prst="rect">
            <a:avLst/>
          </a:prstGeom>
        </p:spPr>
      </p:pic>
      <p:pic>
        <p:nvPicPr>
          <p:cNvPr id="11" name="图片 10"/>
          <p:cNvPicPr>
            <a:picLocks noChangeAspect="1"/>
          </p:cNvPicPr>
          <p:nvPr/>
        </p:nvPicPr>
        <p:blipFill>
          <a:blip r:embed="rId4"/>
          <a:srcRect t="8894" b="43286"/>
          <a:stretch>
            <a:fillRect/>
          </a:stretch>
        </p:blipFill>
        <p:spPr>
          <a:xfrm>
            <a:off x="224155" y="705485"/>
            <a:ext cx="6151880" cy="2734310"/>
          </a:xfrm>
          <a:prstGeom prst="rect">
            <a:avLst/>
          </a:prstGeom>
        </p:spPr>
      </p:pic>
      <p:pic>
        <p:nvPicPr>
          <p:cNvPr id="103" name="图片 102"/>
          <p:cNvPicPr/>
          <p:nvPr/>
        </p:nvPicPr>
        <p:blipFill>
          <a:blip r:embed="rId5"/>
          <a:srcRect b="64935"/>
          <a:stretch>
            <a:fillRect/>
          </a:stretch>
        </p:blipFill>
        <p:spPr>
          <a:xfrm>
            <a:off x="304165" y="3894455"/>
            <a:ext cx="4931410" cy="2404745"/>
          </a:xfrm>
          <a:prstGeom prst="rect">
            <a:avLst/>
          </a:prstGeom>
          <a:noFill/>
          <a:ln w="9525">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4165" y="0"/>
            <a:ext cx="10515600" cy="873125"/>
          </a:xfrm>
        </p:spPr>
        <p:txBody>
          <a:bodyPr>
            <a:normAutofit/>
          </a:bodyPr>
          <a:p>
            <a:r>
              <a:rPr lang="zh-CN" altLang="en-US" sz="2000" b="1">
                <a:latin typeface="Arial" panose="020B0604020202020204" pitchFamily="34" charset="0"/>
              </a:rPr>
              <a:t>微机形态的进化</a:t>
            </a:r>
            <a:endParaRPr lang="zh-CN" altLang="en-US" sz="2000" b="1">
              <a:latin typeface="Arial" panose="020B0604020202020204" pitchFamily="34" charset="0"/>
            </a:endParaRPr>
          </a:p>
        </p:txBody>
      </p:sp>
      <p:pic>
        <p:nvPicPr>
          <p:cNvPr id="10" name="图片 9"/>
          <p:cNvPicPr>
            <a:picLocks noChangeAspect="1"/>
          </p:cNvPicPr>
          <p:nvPr/>
        </p:nvPicPr>
        <p:blipFill>
          <a:blip r:embed="rId1"/>
          <a:stretch>
            <a:fillRect/>
          </a:stretch>
        </p:blipFill>
        <p:spPr>
          <a:xfrm>
            <a:off x="8471535" y="3950335"/>
            <a:ext cx="3129280" cy="2503805"/>
          </a:xfrm>
          <a:prstGeom prst="rect">
            <a:avLst/>
          </a:prstGeom>
        </p:spPr>
      </p:pic>
      <p:pic>
        <p:nvPicPr>
          <p:cNvPr id="14" name="图片 13"/>
          <p:cNvPicPr>
            <a:picLocks noChangeAspect="1"/>
          </p:cNvPicPr>
          <p:nvPr/>
        </p:nvPicPr>
        <p:blipFill>
          <a:blip r:embed="rId2"/>
          <a:stretch>
            <a:fillRect/>
          </a:stretch>
        </p:blipFill>
        <p:spPr>
          <a:xfrm>
            <a:off x="151130" y="873125"/>
            <a:ext cx="3260725" cy="2470150"/>
          </a:xfrm>
          <a:prstGeom prst="rect">
            <a:avLst/>
          </a:prstGeom>
        </p:spPr>
      </p:pic>
      <p:pic>
        <p:nvPicPr>
          <p:cNvPr id="3" name="图片 2"/>
          <p:cNvPicPr>
            <a:picLocks noChangeAspect="1"/>
          </p:cNvPicPr>
          <p:nvPr/>
        </p:nvPicPr>
        <p:blipFill>
          <a:blip r:embed="rId3"/>
          <a:stretch>
            <a:fillRect/>
          </a:stretch>
        </p:blipFill>
        <p:spPr>
          <a:xfrm>
            <a:off x="686435" y="3864610"/>
            <a:ext cx="3500120" cy="2625725"/>
          </a:xfrm>
          <a:prstGeom prst="rect">
            <a:avLst/>
          </a:prstGeom>
        </p:spPr>
      </p:pic>
      <p:pic>
        <p:nvPicPr>
          <p:cNvPr id="9" name="图片 8"/>
          <p:cNvPicPr>
            <a:picLocks noChangeAspect="1"/>
          </p:cNvPicPr>
          <p:nvPr/>
        </p:nvPicPr>
        <p:blipFill>
          <a:blip r:embed="rId4"/>
          <a:srcRect l="7179" r="7978"/>
          <a:stretch>
            <a:fillRect/>
          </a:stretch>
        </p:blipFill>
        <p:spPr>
          <a:xfrm>
            <a:off x="6075045" y="983615"/>
            <a:ext cx="3099435" cy="2365375"/>
          </a:xfrm>
          <a:prstGeom prst="rect">
            <a:avLst/>
          </a:prstGeom>
        </p:spPr>
      </p:pic>
      <p:pic>
        <p:nvPicPr>
          <p:cNvPr id="5" name="图片 4"/>
          <p:cNvPicPr>
            <a:picLocks noChangeAspect="1"/>
          </p:cNvPicPr>
          <p:nvPr/>
        </p:nvPicPr>
        <p:blipFill>
          <a:blip r:embed="rId5"/>
          <a:stretch>
            <a:fillRect/>
          </a:stretch>
        </p:blipFill>
        <p:spPr>
          <a:xfrm>
            <a:off x="3411855" y="790575"/>
            <a:ext cx="2750820" cy="2750820"/>
          </a:xfrm>
          <a:prstGeom prst="rect">
            <a:avLst/>
          </a:prstGeom>
        </p:spPr>
      </p:pic>
      <p:pic>
        <p:nvPicPr>
          <p:cNvPr id="6" name="图片 5"/>
          <p:cNvPicPr>
            <a:picLocks noChangeAspect="1"/>
          </p:cNvPicPr>
          <p:nvPr/>
        </p:nvPicPr>
        <p:blipFill>
          <a:blip r:embed="rId6"/>
          <a:stretch>
            <a:fillRect/>
          </a:stretch>
        </p:blipFill>
        <p:spPr>
          <a:xfrm>
            <a:off x="4345940" y="4017010"/>
            <a:ext cx="3717290" cy="2370455"/>
          </a:xfrm>
          <a:prstGeom prst="rect">
            <a:avLst/>
          </a:prstGeom>
        </p:spPr>
      </p:pic>
      <p:pic>
        <p:nvPicPr>
          <p:cNvPr id="4" name="图片 3"/>
          <p:cNvPicPr>
            <a:picLocks noChangeAspect="1"/>
          </p:cNvPicPr>
          <p:nvPr/>
        </p:nvPicPr>
        <p:blipFill>
          <a:blip r:embed="rId7"/>
          <a:stretch>
            <a:fillRect/>
          </a:stretch>
        </p:blipFill>
        <p:spPr>
          <a:xfrm>
            <a:off x="9426575" y="983615"/>
            <a:ext cx="2603500" cy="236601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4165" y="0"/>
            <a:ext cx="10515600" cy="873125"/>
          </a:xfrm>
        </p:spPr>
        <p:txBody>
          <a:bodyPr>
            <a:normAutofit/>
          </a:bodyPr>
          <a:p>
            <a:r>
              <a:rPr lang="zh-CN" altLang="en-US" sz="2000" b="1">
                <a:latin typeface="Arial" panose="020B0604020202020204" pitchFamily="34" charset="0"/>
              </a:rPr>
              <a:t>讨论：未来微机新物种？</a:t>
            </a:r>
            <a:endParaRPr lang="zh-CN" altLang="en-US" sz="2000" b="1">
              <a:latin typeface="Arial" panose="020B0604020202020204" pitchFamily="34" charset="0"/>
            </a:endParaRPr>
          </a:p>
        </p:txBody>
      </p:sp>
      <p:sp>
        <p:nvSpPr>
          <p:cNvPr id="6" name="文本框 5"/>
          <p:cNvSpPr txBox="1"/>
          <p:nvPr/>
        </p:nvSpPr>
        <p:spPr>
          <a:xfrm>
            <a:off x="1015365" y="1579245"/>
            <a:ext cx="10219690" cy="1938020"/>
          </a:xfrm>
          <a:prstGeom prst="rect">
            <a:avLst/>
          </a:prstGeom>
          <a:noFill/>
        </p:spPr>
        <p:txBody>
          <a:bodyPr wrap="square" rtlCol="0">
            <a:spAutoFit/>
          </a:bodyPr>
          <a:p>
            <a:r>
              <a:rPr lang="zh-CN" altLang="en-US" sz="4000"/>
              <a:t>课堂讨论：列举你目前</a:t>
            </a:r>
            <a:r>
              <a:rPr lang="zh-CN" altLang="en-US" sz="4000">
                <a:solidFill>
                  <a:srgbClr val="FF0000"/>
                </a:solidFill>
              </a:rPr>
              <a:t>最常用</a:t>
            </a:r>
            <a:r>
              <a:rPr lang="zh-CN" altLang="en-US" sz="4000"/>
              <a:t>的</a:t>
            </a:r>
            <a:r>
              <a:rPr lang="en-US" altLang="zh-CN" sz="4000"/>
              <a:t>3</a:t>
            </a:r>
            <a:r>
              <a:rPr lang="zh-CN" altLang="en-US" sz="4000"/>
              <a:t>种形态的微机产品；比一比哪个是</a:t>
            </a:r>
            <a:r>
              <a:rPr lang="zh-CN" altLang="en-US" sz="4000">
                <a:solidFill>
                  <a:srgbClr val="FF0000"/>
                </a:solidFill>
              </a:rPr>
              <a:t>尺寸最小</a:t>
            </a:r>
            <a:r>
              <a:rPr lang="zh-CN" altLang="en-US" sz="4000"/>
              <a:t>的</a:t>
            </a:r>
            <a:r>
              <a:rPr lang="zh-CN" altLang="en-US" sz="4000"/>
              <a:t>微型计算机</a:t>
            </a:r>
            <a:r>
              <a:rPr lang="zh-CN" altLang="en-US" sz="4000"/>
              <a:t>形态；以及</a:t>
            </a:r>
            <a:r>
              <a:rPr lang="zh-CN" altLang="en-US" sz="4000"/>
              <a:t>大胆想像</a:t>
            </a:r>
            <a:r>
              <a:rPr lang="zh-CN" altLang="en-US" sz="4000">
                <a:sym typeface="+mn-ea"/>
              </a:rPr>
              <a:t>未来</a:t>
            </a:r>
            <a:r>
              <a:rPr lang="en-US" altLang="zh-CN" sz="4000"/>
              <a:t>3</a:t>
            </a:r>
            <a:r>
              <a:rPr lang="zh-CN" altLang="en-US" sz="4000"/>
              <a:t>种微机的</a:t>
            </a:r>
            <a:r>
              <a:rPr lang="zh-CN" altLang="en-US" sz="4000">
                <a:solidFill>
                  <a:srgbClr val="FF0000"/>
                </a:solidFill>
              </a:rPr>
              <a:t>新物种</a:t>
            </a:r>
            <a:r>
              <a:rPr lang="zh-CN" altLang="en-US" sz="4000"/>
              <a:t>。</a:t>
            </a:r>
            <a:endParaRPr lang="zh-CN" altLang="en-US" sz="400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custDataLst>
              <p:tags r:id="rId1"/>
            </p:custDataLst>
          </p:nvPr>
        </p:nvSpPr>
        <p:spPr>
          <a:xfrm>
            <a:off x="5304203" y="456943"/>
            <a:ext cx="1592580" cy="922020"/>
          </a:xfrm>
          <a:prstGeom prst="rect">
            <a:avLst/>
          </a:prstGeom>
          <a:noFill/>
        </p:spPr>
        <p:txBody>
          <a:bodyPr wrap="square" rtlCol="0" anchor="b" anchorCtr="0">
            <a:normAutofit fontScale="97500"/>
          </a:bodyPr>
          <a:lstStyle/>
          <a:p>
            <a:pPr algn="ctr"/>
            <a:r>
              <a:rPr lang="zh-CN" altLang="en-US" sz="5400" spc="150">
                <a:solidFill>
                  <a:schemeClr val="tx1">
                    <a:lumMod val="85000"/>
                    <a:lumOff val="15000"/>
                  </a:schemeClr>
                </a:solidFill>
                <a:uFillTx/>
                <a:latin typeface="Arial" panose="020B0604020202020204" pitchFamily="34" charset="0"/>
                <a:ea typeface="汉仪旗黑-85S" panose="00020600040101010101" pitchFamily="18" charset="-122"/>
                <a:cs typeface="微软雅黑" panose="020B0503020204020204" charset="-122"/>
                <a:sym typeface="+mn-lt"/>
              </a:rPr>
              <a:t>目录</a:t>
            </a:r>
            <a:endParaRPr lang="zh-CN" altLang="en-US" sz="5400" spc="150">
              <a:solidFill>
                <a:schemeClr val="tx1">
                  <a:lumMod val="85000"/>
                  <a:lumOff val="15000"/>
                </a:schemeClr>
              </a:solidFill>
              <a:uFillTx/>
              <a:latin typeface="Arial" panose="020B0604020202020204" pitchFamily="34" charset="0"/>
              <a:ea typeface="汉仪旗黑-85S" panose="00020600040101010101" pitchFamily="18" charset="-122"/>
              <a:cs typeface="微软雅黑" panose="020B0503020204020204" charset="-122"/>
              <a:sym typeface="+mn-lt"/>
            </a:endParaRPr>
          </a:p>
        </p:txBody>
      </p:sp>
      <p:grpSp>
        <p:nvGrpSpPr>
          <p:cNvPr id="8" name="组合 7"/>
          <p:cNvGrpSpPr/>
          <p:nvPr>
            <p:custDataLst>
              <p:tags r:id="rId2"/>
            </p:custDataLst>
          </p:nvPr>
        </p:nvGrpSpPr>
        <p:grpSpPr>
          <a:xfrm>
            <a:off x="6769735" y="2187575"/>
            <a:ext cx="4676775" cy="1158875"/>
            <a:chOff x="10661" y="3445"/>
            <a:chExt cx="7365" cy="1825"/>
          </a:xfrm>
        </p:grpSpPr>
        <p:sp>
          <p:nvSpPr>
            <p:cNvPr id="2" name="三角形 10"/>
            <p:cNvSpPr/>
            <p:nvPr>
              <p:custDataLst>
                <p:tags r:id="rId3"/>
              </p:custDataLst>
            </p:nvPr>
          </p:nvSpPr>
          <p:spPr>
            <a:xfrm rot="6375477">
              <a:off x="10531" y="3646"/>
              <a:ext cx="1553" cy="11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a:bodyPr>
            <a:lstStyle/>
            <a:p>
              <a:pPr algn="ctr"/>
              <a:endParaRPr kumimoji="1" lang="zh-CN" altLang="en-US">
                <a:solidFill>
                  <a:schemeClr val="tx1">
                    <a:lumMod val="85000"/>
                    <a:lumOff val="15000"/>
                  </a:schemeClr>
                </a:solidFill>
              </a:endParaRPr>
            </a:p>
          </p:txBody>
        </p:sp>
        <p:sp>
          <p:nvSpPr>
            <p:cNvPr id="3" name="文本框 12"/>
            <p:cNvSpPr txBox="1"/>
            <p:nvPr>
              <p:custDataLst>
                <p:tags r:id="rId4"/>
              </p:custDataLst>
            </p:nvPr>
          </p:nvSpPr>
          <p:spPr>
            <a:xfrm>
              <a:off x="10661" y="3540"/>
              <a:ext cx="1316" cy="1731"/>
            </a:xfrm>
            <a:prstGeom prst="rect">
              <a:avLst/>
            </a:prstGeom>
            <a:noFill/>
          </p:spPr>
          <p:txBody>
            <a:bodyPr wrap="square" rtlCol="0">
              <a:norm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8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rPr>
                <a:t>2</a:t>
              </a:r>
              <a:endParaRPr lang="en-US" altLang="zh-CN" sz="48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6" name="文本框 5"/>
            <p:cNvSpPr txBox="1"/>
            <p:nvPr>
              <p:custDataLst>
                <p:tags r:id="rId5"/>
              </p:custDataLst>
            </p:nvPr>
          </p:nvSpPr>
          <p:spPr>
            <a:xfrm>
              <a:off x="12028" y="3736"/>
              <a:ext cx="5998" cy="960"/>
            </a:xfrm>
            <a:prstGeom prst="rect">
              <a:avLst/>
            </a:prstGeom>
            <a:noFill/>
          </p:spPr>
          <p:txBody>
            <a:bodyPr wrap="square" rtlCol="0" anchor="b" anchorCtr="0">
              <a:noAutofit/>
            </a:bodyPr>
            <a:lstStyle/>
            <a:p>
              <a:pPr marL="0" indent="0" algn="l">
                <a:lnSpc>
                  <a:spcPct val="100000"/>
                </a:lnSpc>
                <a:spcBef>
                  <a:spcPts val="0"/>
                </a:spcBef>
                <a:spcAft>
                  <a:spcPts val="0"/>
                </a:spcAft>
                <a:buSzPct val="100000"/>
              </a:pPr>
              <a:r>
                <a:rPr lang="zh-CN" altLang="en-US" sz="2000" spc="150">
                  <a:solidFill>
                    <a:schemeClr val="bg1">
                      <a:lumMod val="85000"/>
                    </a:schemeClr>
                  </a:solidFill>
                  <a:latin typeface="Arial" panose="020B0604020202020204" pitchFamily="34" charset="0"/>
                  <a:ea typeface="微软雅黑" panose="020B0503020204020204" charset="-122"/>
                  <a:cs typeface="微软雅黑" panose="020B0503020204020204" charset="-122"/>
                  <a:sym typeface="+mn-lt"/>
                </a:rPr>
                <a:t>计算机发展与未来形态</a:t>
              </a:r>
              <a:endParaRPr lang="zh-CN" altLang="en-US" sz="2000" spc="150">
                <a:solidFill>
                  <a:schemeClr val="bg1">
                    <a:lumMod val="85000"/>
                  </a:schemeClr>
                </a:solidFill>
                <a:latin typeface="Arial" panose="020B0604020202020204" pitchFamily="34" charset="0"/>
                <a:ea typeface="微软雅黑" panose="020B0503020204020204" charset="-122"/>
                <a:cs typeface="微软雅黑" panose="020B0503020204020204" charset="-122"/>
                <a:sym typeface="+mn-lt"/>
              </a:endParaRPr>
            </a:p>
          </p:txBody>
        </p:sp>
      </p:grpSp>
      <p:grpSp>
        <p:nvGrpSpPr>
          <p:cNvPr id="7" name="组合 6"/>
          <p:cNvGrpSpPr/>
          <p:nvPr>
            <p:custDataLst>
              <p:tags r:id="rId6"/>
            </p:custDataLst>
          </p:nvPr>
        </p:nvGrpSpPr>
        <p:grpSpPr>
          <a:xfrm>
            <a:off x="752475" y="2153920"/>
            <a:ext cx="4705350" cy="1158240"/>
            <a:chOff x="1185" y="3392"/>
            <a:chExt cx="7410" cy="1824"/>
          </a:xfrm>
        </p:grpSpPr>
        <p:sp>
          <p:nvSpPr>
            <p:cNvPr id="4" name="三角形 6"/>
            <p:cNvSpPr/>
            <p:nvPr>
              <p:custDataLst>
                <p:tags r:id="rId7"/>
              </p:custDataLst>
            </p:nvPr>
          </p:nvSpPr>
          <p:spPr>
            <a:xfrm rot="6375477">
              <a:off x="1054" y="3593"/>
              <a:ext cx="1553" cy="11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a:bodyPr>
            <a:lstStyle/>
            <a:p>
              <a:pPr algn="ctr"/>
              <a:endParaRPr kumimoji="1" lang="zh-CN" altLang="en-US">
                <a:solidFill>
                  <a:schemeClr val="tx1">
                    <a:lumMod val="85000"/>
                    <a:lumOff val="15000"/>
                  </a:schemeClr>
                </a:solidFill>
              </a:endParaRPr>
            </a:p>
          </p:txBody>
        </p:sp>
        <p:sp>
          <p:nvSpPr>
            <p:cNvPr id="5" name="文本框 12"/>
            <p:cNvSpPr txBox="1"/>
            <p:nvPr>
              <p:custDataLst>
                <p:tags r:id="rId8"/>
              </p:custDataLst>
            </p:nvPr>
          </p:nvSpPr>
          <p:spPr>
            <a:xfrm>
              <a:off x="1185" y="3486"/>
              <a:ext cx="1316" cy="1731"/>
            </a:xfrm>
            <a:prstGeom prst="rect">
              <a:avLst/>
            </a:prstGeom>
            <a:noFill/>
          </p:spPr>
          <p:txBody>
            <a:bodyPr wrap="square" rtlCol="0">
              <a:norm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8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rPr>
                <a:t>1</a:t>
              </a:r>
              <a:endParaRPr lang="en-US" altLang="zh-CN" sz="48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9" name="文本框 8"/>
            <p:cNvSpPr txBox="1"/>
            <p:nvPr>
              <p:custDataLst>
                <p:tags r:id="rId9"/>
              </p:custDataLst>
            </p:nvPr>
          </p:nvSpPr>
          <p:spPr>
            <a:xfrm>
              <a:off x="2597" y="3800"/>
              <a:ext cx="5998" cy="960"/>
            </a:xfrm>
            <a:prstGeom prst="rect">
              <a:avLst/>
            </a:prstGeom>
            <a:noFill/>
          </p:spPr>
          <p:txBody>
            <a:bodyPr wrap="square" rtlCol="0" anchor="b" anchorCtr="0">
              <a:normAutofit fontScale="80000"/>
            </a:bodyPr>
            <a:lstStyle/>
            <a:p>
              <a:pPr marL="0" indent="0" algn="l">
                <a:lnSpc>
                  <a:spcPct val="100000"/>
                </a:lnSpc>
                <a:spcBef>
                  <a:spcPts val="0"/>
                </a:spcBef>
                <a:spcAft>
                  <a:spcPts val="0"/>
                </a:spcAft>
                <a:buSzPct val="100000"/>
              </a:pPr>
              <a:r>
                <a:rPr lang="zh-CN" altLang="en-US" sz="2500" spc="150">
                  <a:solidFill>
                    <a:schemeClr val="bg1">
                      <a:lumMod val="85000"/>
                    </a:schemeClr>
                  </a:solidFill>
                  <a:latin typeface="Arial" panose="020B0604020202020204" pitchFamily="34" charset="0"/>
                  <a:ea typeface="微软雅黑" panose="020B0503020204020204" charset="-122"/>
                  <a:cs typeface="微软雅黑" panose="020B0503020204020204" charset="-122"/>
                  <a:sym typeface="+mn-lt"/>
                </a:rPr>
                <a:t>微机原理与系统设计课程介绍</a:t>
              </a:r>
              <a:endParaRPr lang="zh-CN" altLang="en-US" sz="2500" spc="150">
                <a:solidFill>
                  <a:schemeClr val="bg1">
                    <a:lumMod val="85000"/>
                  </a:schemeClr>
                </a:solidFill>
                <a:latin typeface="Arial" panose="020B0604020202020204" pitchFamily="34" charset="0"/>
                <a:ea typeface="微软雅黑" panose="020B0503020204020204" charset="-122"/>
                <a:cs typeface="微软雅黑" panose="020B0503020204020204" charset="-122"/>
                <a:sym typeface="+mn-lt"/>
              </a:endParaRPr>
            </a:p>
          </p:txBody>
        </p:sp>
      </p:grpSp>
      <p:grpSp>
        <p:nvGrpSpPr>
          <p:cNvPr id="11" name="组合 10"/>
          <p:cNvGrpSpPr/>
          <p:nvPr>
            <p:custDataLst>
              <p:tags r:id="rId10"/>
            </p:custDataLst>
          </p:nvPr>
        </p:nvGrpSpPr>
        <p:grpSpPr>
          <a:xfrm>
            <a:off x="3689350" y="4168775"/>
            <a:ext cx="4699635" cy="1158875"/>
            <a:chOff x="5810" y="6565"/>
            <a:chExt cx="7401" cy="1825"/>
          </a:xfrm>
        </p:grpSpPr>
        <p:sp>
          <p:nvSpPr>
            <p:cNvPr id="10" name="三角形 14"/>
            <p:cNvSpPr/>
            <p:nvPr>
              <p:custDataLst>
                <p:tags r:id="rId11"/>
              </p:custDataLst>
            </p:nvPr>
          </p:nvSpPr>
          <p:spPr>
            <a:xfrm rot="6375477">
              <a:off x="5679" y="6766"/>
              <a:ext cx="1553" cy="11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a:bodyPr>
            <a:lstStyle/>
            <a:p>
              <a:pPr algn="ctr"/>
              <a:endParaRPr kumimoji="1" lang="zh-CN" altLang="en-US">
                <a:solidFill>
                  <a:schemeClr val="tx1">
                    <a:lumMod val="85000"/>
                    <a:lumOff val="15000"/>
                  </a:schemeClr>
                </a:solidFill>
              </a:endParaRPr>
            </a:p>
          </p:txBody>
        </p:sp>
        <p:sp>
          <p:nvSpPr>
            <p:cNvPr id="13" name="文本框 12"/>
            <p:cNvSpPr txBox="1"/>
            <p:nvPr>
              <p:custDataLst>
                <p:tags r:id="rId12"/>
              </p:custDataLst>
            </p:nvPr>
          </p:nvSpPr>
          <p:spPr>
            <a:xfrm>
              <a:off x="5810" y="6660"/>
              <a:ext cx="1316" cy="1731"/>
            </a:xfrm>
            <a:prstGeom prst="rect">
              <a:avLst/>
            </a:prstGeom>
            <a:noFill/>
          </p:spPr>
          <p:txBody>
            <a:bodyPr wrap="square" rtlCol="0">
              <a:norm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8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rPr>
                <a:t>3</a:t>
              </a:r>
              <a:endParaRPr lang="en-US" altLang="zh-CN" sz="48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14" name="文本框 13"/>
            <p:cNvSpPr txBox="1"/>
            <p:nvPr>
              <p:custDataLst>
                <p:tags r:id="rId13"/>
              </p:custDataLst>
            </p:nvPr>
          </p:nvSpPr>
          <p:spPr>
            <a:xfrm>
              <a:off x="7213" y="6974"/>
              <a:ext cx="5998" cy="960"/>
            </a:xfrm>
            <a:prstGeom prst="rect">
              <a:avLst/>
            </a:prstGeom>
            <a:noFill/>
          </p:spPr>
          <p:txBody>
            <a:bodyPr wrap="square" rtlCol="0" anchor="b" anchorCtr="0">
              <a:normAutofit/>
            </a:bodyPr>
            <a:lstStyle/>
            <a:p>
              <a:pPr marL="0" indent="0" algn="l">
                <a:lnSpc>
                  <a:spcPct val="100000"/>
                </a:lnSpc>
                <a:spcBef>
                  <a:spcPts val="0"/>
                </a:spcBef>
                <a:spcAft>
                  <a:spcPts val="0"/>
                </a:spcAft>
                <a:buSzPct val="100000"/>
              </a:pPr>
              <a:r>
                <a:rPr lang="zh-CN" altLang="en-US" sz="2000" spc="150">
                  <a:solidFill>
                    <a:srgbClr val="C00000"/>
                  </a:solidFill>
                  <a:latin typeface="Arial" panose="020B0604020202020204" pitchFamily="34" charset="0"/>
                  <a:ea typeface="微软雅黑" panose="020B0503020204020204" charset="-122"/>
                  <a:cs typeface="微软雅黑" panose="020B0503020204020204" charset="-122"/>
                  <a:sym typeface="+mn-lt"/>
                </a:rPr>
                <a:t>时代机遇与挑战</a:t>
              </a:r>
              <a:endParaRPr lang="zh-CN" altLang="en-US" sz="2000" spc="150">
                <a:solidFill>
                  <a:srgbClr val="C00000"/>
                </a:solidFill>
                <a:latin typeface="Arial" panose="020B0604020202020204" pitchFamily="34" charset="0"/>
                <a:ea typeface="微软雅黑" panose="020B0503020204020204" charset="-122"/>
                <a:cs typeface="微软雅黑" panose="020B0503020204020204" charset="-122"/>
                <a:sym typeface="+mn-lt"/>
              </a:endParaRPr>
            </a:p>
          </p:txBody>
        </p:sp>
      </p:grpSp>
    </p:spTree>
    <p:custDataLst>
      <p:tags r:id="rId1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fltVal val="0.497047"/>
                                          </p:val>
                                        </p:tav>
                                      </p:tavLst>
                                    </p:anim>
                                    <p:anim calcmode="lin" valueType="num">
                                      <p:cBhvr>
                                        <p:cTn id="9" dur="450" decel="100000" fill="hold"/>
                                        <p:tgtEl>
                                          <p:spTgt spid="7"/>
                                        </p:tgtEl>
                                        <p:attrNameLst>
                                          <p:attrName>ppt_y</p:attrName>
                                        </p:attrNameLst>
                                      </p:cBhvr>
                                      <p:tavLst>
                                        <p:tav tm="0">
                                          <p:val>
                                            <p:strVal val="#ppt_y+1"/>
                                          </p:val>
                                        </p:tav>
                                        <p:tav tm="100000">
                                          <p:val>
                                            <p:fltVal val="0.539488"/>
                                          </p:val>
                                        </p:tav>
                                      </p:tavLst>
                                    </p:anim>
                                    <p:anim calcmode="lin" valueType="num">
                                      <p:cBhvr>
                                        <p:cTn id="10" dur="50" accel="100000" fill="hold">
                                          <p:stCondLst>
                                            <p:cond delay="450"/>
                                          </p:stCondLst>
                                        </p:cTn>
                                        <p:tgtEl>
                                          <p:spTgt spid="7"/>
                                        </p:tgtEl>
                                        <p:attrNameLst>
                                          <p:attrName>ppt_y</p:attrName>
                                        </p:attrNameLst>
                                      </p:cBhvr>
                                      <p:tavLst>
                                        <p:tav tm="0">
                                          <p:val>
                                            <p:strVal val="#ppt_y-.03"/>
                                          </p:val>
                                        </p:tav>
                                        <p:tav tm="100000">
                                          <p:val>
                                            <p:fltVal val="0.539488"/>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anim calcmode="lin" valueType="num">
                                      <p:cBhvr>
                                        <p:cTn id="16" dur="500" fill="hold"/>
                                        <p:tgtEl>
                                          <p:spTgt spid="8"/>
                                        </p:tgtEl>
                                        <p:attrNameLst>
                                          <p:attrName>ppt_x</p:attrName>
                                        </p:attrNameLst>
                                      </p:cBhvr>
                                      <p:tavLst>
                                        <p:tav tm="0">
                                          <p:val>
                                            <p:strVal val="#ppt_x"/>
                                          </p:val>
                                        </p:tav>
                                        <p:tav tm="100000">
                                          <p:val>
                                            <p:fltVal val="0.743844"/>
                                          </p:val>
                                        </p:tav>
                                      </p:tavLst>
                                    </p:anim>
                                    <p:anim calcmode="lin" valueType="num">
                                      <p:cBhvr>
                                        <p:cTn id="17" dur="450" decel="100000" fill="hold"/>
                                        <p:tgtEl>
                                          <p:spTgt spid="8"/>
                                        </p:tgtEl>
                                        <p:attrNameLst>
                                          <p:attrName>ppt_y</p:attrName>
                                        </p:attrNameLst>
                                      </p:cBhvr>
                                      <p:tavLst>
                                        <p:tav tm="0">
                                          <p:val>
                                            <p:strVal val="#ppt_y+1"/>
                                          </p:val>
                                        </p:tav>
                                        <p:tav tm="100000">
                                          <p:val>
                                            <p:fltVal val="0.541941"/>
                                          </p:val>
                                        </p:tav>
                                      </p:tavLst>
                                    </p:anim>
                                    <p:anim calcmode="lin" valueType="num">
                                      <p:cBhvr>
                                        <p:cTn id="18" dur="50" accel="100000" fill="hold">
                                          <p:stCondLst>
                                            <p:cond delay="450"/>
                                          </p:stCondLst>
                                        </p:cTn>
                                        <p:tgtEl>
                                          <p:spTgt spid="8"/>
                                        </p:tgtEl>
                                        <p:attrNameLst>
                                          <p:attrName>ppt_y</p:attrName>
                                        </p:attrNameLst>
                                      </p:cBhvr>
                                      <p:tavLst>
                                        <p:tav tm="0">
                                          <p:val>
                                            <p:strVal val="#ppt_y-.03"/>
                                          </p:val>
                                        </p:tav>
                                        <p:tav tm="100000">
                                          <p:val>
                                            <p:fltVal val="0.541941"/>
                                          </p:val>
                                        </p:tav>
                                      </p:tavLst>
                                    </p:anim>
                                  </p:childTnLst>
                                </p:cTn>
                              </p:par>
                              <p:par>
                                <p:cTn id="19" presetID="35" presetClass="path" presetSubtype="0" accel="50000" decel="50000" fill="hold" nodeType="withEffect">
                                  <p:stCondLst>
                                    <p:cond delay="0"/>
                                  </p:stCondLst>
                                  <p:childTnLst>
                                    <p:anim calcmode="lin" valueType="num">
                                      <p:cBhvr additive="base">
                                        <p:cTn id="20" dur="500" fill="hold">
                                          <p:stCondLst>
                                            <p:cond delay="0"/>
                                          </p:stCondLst>
                                        </p:cTn>
                                        <p:tgtEl>
                                          <p:spTgt spid="7"/>
                                        </p:tgtEl>
                                        <p:attrNameLst>
                                          <p:attrName>ppt_x</p:attrName>
                                        </p:attrNameLst>
                                      </p:cBhvr>
                                      <p:tavLst>
                                        <p:tav tm="0">
                                          <p:val>
                                            <p:strVal val="ppt_x"/>
                                          </p:val>
                                        </p:tav>
                                        <p:tav tm="100000">
                                          <p:val>
                                            <p:fltVal val="0.251449"/>
                                          </p:val>
                                        </p:tav>
                                      </p:tavLst>
                                    </p:anim>
                                    <p:anim calcmode="lin" valueType="num">
                                      <p:cBhvr additive="base">
                                        <p:cTn id="21" dur="500" fill="hold">
                                          <p:stCondLst>
                                            <p:cond delay="0"/>
                                          </p:stCondLst>
                                        </p:cTn>
                                        <p:tgtEl>
                                          <p:spTgt spid="7"/>
                                        </p:tgtEl>
                                        <p:attrNameLst>
                                          <p:attrName>ppt_y</p:attrName>
                                        </p:attrNameLst>
                                      </p:cBhvr>
                                      <p:tavLst>
                                        <p:tav tm="0">
                                          <p:val>
                                            <p:strVal val="ppt_y"/>
                                          </p:val>
                                        </p:tav>
                                        <p:tav tm="100000">
                                          <p:val>
                                            <p:fltVal val="0.536988"/>
                                          </p:val>
                                        </p:tav>
                                      </p:tavLst>
                                    </p:anim>
                                    <p:anim calcmode="lin" valueType="num">
                                      <p:cBhvr additive="base">
                                        <p:cTn id="22" dur="500" fill="hold">
                                          <p:stCondLst>
                                            <p:cond delay="0"/>
                                          </p:stCondLst>
                                        </p:cTn>
                                        <p:tgtEl>
                                          <p:spTgt spid="7"/>
                                        </p:tgtEl>
                                        <p:attrNameLst>
                                          <p:attrName>ppt_w</p:attrName>
                                        </p:attrNameLst>
                                      </p:cBhvr>
                                      <p:tavLst>
                                        <p:tav tm="0">
                                          <p:val>
                                            <p:strVal val="ppt_w"/>
                                          </p:val>
                                        </p:tav>
                                        <p:tav tm="100000">
                                          <p:val>
                                            <p:strVal val="#ppt_w"/>
                                          </p:val>
                                        </p:tav>
                                      </p:tavLst>
                                    </p:anim>
                                    <p:anim calcmode="lin" valueType="num">
                                      <p:cBhvr additive="base">
                                        <p:cTn id="23" dur="500" fill="hold">
                                          <p:stCondLst>
                                            <p:cond delay="0"/>
                                          </p:stCondLst>
                                        </p:cTn>
                                        <p:tgtEl>
                                          <p:spTgt spid="7"/>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37"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anim calcmode="lin" valueType="num">
                                      <p:cBhvr>
                                        <p:cTn id="29" dur="500" fill="hold"/>
                                        <p:tgtEl>
                                          <p:spTgt spid="11"/>
                                        </p:tgtEl>
                                        <p:attrNameLst>
                                          <p:attrName>ppt_x</p:attrName>
                                        </p:attrNameLst>
                                      </p:cBhvr>
                                      <p:tavLst>
                                        <p:tav tm="0">
                                          <p:val>
                                            <p:strVal val="#ppt_x"/>
                                          </p:val>
                                        </p:tav>
                                        <p:tav tm="100000">
                                          <p:val>
                                            <p:fltVal val="0.4921"/>
                                          </p:val>
                                        </p:tav>
                                      </p:tavLst>
                                    </p:anim>
                                    <p:anim calcmode="lin" valueType="num">
                                      <p:cBhvr>
                                        <p:cTn id="30" dur="450" decel="100000" fill="hold"/>
                                        <p:tgtEl>
                                          <p:spTgt spid="11"/>
                                        </p:tgtEl>
                                        <p:attrNameLst>
                                          <p:attrName>ppt_y</p:attrName>
                                        </p:attrNameLst>
                                      </p:cBhvr>
                                      <p:tavLst>
                                        <p:tav tm="0">
                                          <p:val>
                                            <p:strVal val="#ppt_y+1"/>
                                          </p:val>
                                        </p:tav>
                                        <p:tav tm="100000">
                                          <p:val>
                                            <p:fltVal val="0.686386"/>
                                          </p:val>
                                        </p:tav>
                                      </p:tavLst>
                                    </p:anim>
                                    <p:anim calcmode="lin" valueType="num">
                                      <p:cBhvr>
                                        <p:cTn id="31" dur="50" accel="100000" fill="hold">
                                          <p:stCondLst>
                                            <p:cond delay="450"/>
                                          </p:stCondLst>
                                        </p:cTn>
                                        <p:tgtEl>
                                          <p:spTgt spid="11"/>
                                        </p:tgtEl>
                                        <p:attrNameLst>
                                          <p:attrName>ppt_y</p:attrName>
                                        </p:attrNameLst>
                                      </p:cBhvr>
                                      <p:tavLst>
                                        <p:tav tm="0">
                                          <p:val>
                                            <p:strVal val="#ppt_y-.03"/>
                                          </p:val>
                                        </p:tav>
                                        <p:tav tm="100000">
                                          <p:val>
                                            <p:fltVal val="0.686386"/>
                                          </p:val>
                                        </p:tav>
                                      </p:tavLst>
                                    </p:anim>
                                  </p:childTnLst>
                                </p:cTn>
                              </p:par>
                              <p:par>
                                <p:cTn id="32" presetID="35" presetClass="path" presetSubtype="0" accel="50000" decel="50000" fill="hold" nodeType="withEffect">
                                  <p:stCondLst>
                                    <p:cond delay="0"/>
                                  </p:stCondLst>
                                  <p:childTnLst>
                                    <p:anim calcmode="lin" valueType="num">
                                      <p:cBhvr additive="base">
                                        <p:cTn id="33" dur="500" fill="hold">
                                          <p:stCondLst>
                                            <p:cond delay="0"/>
                                          </p:stCondLst>
                                        </p:cTn>
                                        <p:tgtEl>
                                          <p:spTgt spid="7"/>
                                        </p:tgtEl>
                                        <p:attrNameLst>
                                          <p:attrName>ppt_x</p:attrName>
                                        </p:attrNameLst>
                                      </p:cBhvr>
                                      <p:tavLst>
                                        <p:tav tm="0">
                                          <p:val>
                                            <p:strVal val="ppt_x"/>
                                          </p:val>
                                        </p:tav>
                                        <p:tav tm="100000">
                                          <p:val>
                                            <p:fltVal val="0.251449"/>
                                          </p:val>
                                        </p:tav>
                                      </p:tavLst>
                                    </p:anim>
                                    <p:anim calcmode="lin" valueType="num">
                                      <p:cBhvr additive="base">
                                        <p:cTn id="34" dur="500" fill="hold">
                                          <p:stCondLst>
                                            <p:cond delay="0"/>
                                          </p:stCondLst>
                                        </p:cTn>
                                        <p:tgtEl>
                                          <p:spTgt spid="7"/>
                                        </p:tgtEl>
                                        <p:attrNameLst>
                                          <p:attrName>ppt_y</p:attrName>
                                        </p:attrNameLst>
                                      </p:cBhvr>
                                      <p:tavLst>
                                        <p:tav tm="0">
                                          <p:val>
                                            <p:strVal val="ppt_y"/>
                                          </p:val>
                                        </p:tav>
                                        <p:tav tm="100000">
                                          <p:val>
                                            <p:fltVal val="0.392543"/>
                                          </p:val>
                                        </p:tav>
                                      </p:tavLst>
                                    </p:anim>
                                    <p:anim calcmode="lin" valueType="num">
                                      <p:cBhvr additive="base">
                                        <p:cTn id="35" dur="500" fill="hold">
                                          <p:stCondLst>
                                            <p:cond delay="0"/>
                                          </p:stCondLst>
                                        </p:cTn>
                                        <p:tgtEl>
                                          <p:spTgt spid="7"/>
                                        </p:tgtEl>
                                        <p:attrNameLst>
                                          <p:attrName>ppt_w</p:attrName>
                                        </p:attrNameLst>
                                      </p:cBhvr>
                                      <p:tavLst>
                                        <p:tav tm="0">
                                          <p:val>
                                            <p:strVal val="ppt_w"/>
                                          </p:val>
                                        </p:tav>
                                        <p:tav tm="100000">
                                          <p:val>
                                            <p:strVal val="#ppt_w"/>
                                          </p:val>
                                        </p:tav>
                                      </p:tavLst>
                                    </p:anim>
                                    <p:anim calcmode="lin" valueType="num">
                                      <p:cBhvr additive="base">
                                        <p:cTn id="36"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37" presetID="35" presetClass="path" presetSubtype="0" accel="50000" decel="50000" fill="hold" nodeType="withEffect">
                                  <p:stCondLst>
                                    <p:cond delay="0"/>
                                  </p:stCondLst>
                                  <p:childTnLst>
                                    <p:anim calcmode="lin" valueType="num">
                                      <p:cBhvr additive="base">
                                        <p:cTn id="38" dur="500" fill="hold">
                                          <p:stCondLst>
                                            <p:cond delay="0"/>
                                          </p:stCondLst>
                                        </p:cTn>
                                        <p:tgtEl>
                                          <p:spTgt spid="8"/>
                                        </p:tgtEl>
                                        <p:attrNameLst>
                                          <p:attrName>ppt_x</p:attrName>
                                        </p:attrNameLst>
                                      </p:cBhvr>
                                      <p:tavLst>
                                        <p:tav tm="0">
                                          <p:val>
                                            <p:strVal val="ppt_x"/>
                                          </p:val>
                                        </p:tav>
                                        <p:tav tm="100000">
                                          <p:val>
                                            <p:fltVal val="0.743844"/>
                                          </p:val>
                                        </p:tav>
                                      </p:tavLst>
                                    </p:anim>
                                    <p:anim calcmode="lin" valueType="num">
                                      <p:cBhvr additive="base">
                                        <p:cTn id="39" dur="500" fill="hold">
                                          <p:stCondLst>
                                            <p:cond delay="0"/>
                                          </p:stCondLst>
                                        </p:cTn>
                                        <p:tgtEl>
                                          <p:spTgt spid="8"/>
                                        </p:tgtEl>
                                        <p:attrNameLst>
                                          <p:attrName>ppt_y</p:attrName>
                                        </p:attrNameLst>
                                      </p:cBhvr>
                                      <p:tavLst>
                                        <p:tav tm="0">
                                          <p:val>
                                            <p:strVal val="ppt_y"/>
                                          </p:val>
                                        </p:tav>
                                        <p:tav tm="100000">
                                          <p:val>
                                            <p:fltVal val="0.397497"/>
                                          </p:val>
                                        </p:tav>
                                      </p:tavLst>
                                    </p:anim>
                                    <p:anim calcmode="lin" valueType="num">
                                      <p:cBhvr additive="base">
                                        <p:cTn id="40" dur="500" fill="hold">
                                          <p:stCondLst>
                                            <p:cond delay="0"/>
                                          </p:stCondLst>
                                        </p:cTn>
                                        <p:tgtEl>
                                          <p:spTgt spid="8"/>
                                        </p:tgtEl>
                                        <p:attrNameLst>
                                          <p:attrName>ppt_w</p:attrName>
                                        </p:attrNameLst>
                                      </p:cBhvr>
                                      <p:tavLst>
                                        <p:tav tm="0">
                                          <p:val>
                                            <p:strVal val="ppt_w"/>
                                          </p:val>
                                        </p:tav>
                                        <p:tav tm="100000">
                                          <p:val>
                                            <p:strVal val="#ppt_w"/>
                                          </p:val>
                                        </p:tav>
                                      </p:tavLst>
                                    </p:anim>
                                    <p:anim calcmode="lin" valueType="num">
                                      <p:cBhvr additive="base">
                                        <p:cTn id="41" dur="500" fill="hold">
                                          <p:stCondLst>
                                            <p:cond delay="0"/>
                                          </p:stCondLst>
                                        </p:cTn>
                                        <p:tgtEl>
                                          <p:spTgt spid="8"/>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35" presetClass="path" presetSubtype="0" accel="50000" decel="50000" fill="hold" nodeType="clickEffect">
                                  <p:stCondLst>
                                    <p:cond delay="0"/>
                                  </p:stCondLst>
                                  <p:childTnLst>
                                    <p:anim calcmode="lin" valueType="num">
                                      <p:cBhvr additive="base">
                                        <p:cTn id="45" dur="250" fill="hold">
                                          <p:stCondLst>
                                            <p:cond delay="0"/>
                                          </p:stCondLst>
                                        </p:cTn>
                                        <p:tgtEl>
                                          <p:spTgt spid="11"/>
                                        </p:tgtEl>
                                        <p:attrNameLst>
                                          <p:attrName>ppt_x</p:attrName>
                                        </p:attrNameLst>
                                      </p:cBhvr>
                                      <p:tavLst>
                                        <p:tav tm="0">
                                          <p:val>
                                            <p:strVal val="ppt_x"/>
                                          </p:val>
                                        </p:tav>
                                        <p:tav tm="100000">
                                          <p:val>
                                            <p:fltVal val="0.4921"/>
                                          </p:val>
                                        </p:tav>
                                      </p:tavLst>
                                    </p:anim>
                                    <p:anim calcmode="lin" valueType="num">
                                      <p:cBhvr additive="base">
                                        <p:cTn id="46" dur="250" fill="hold">
                                          <p:stCondLst>
                                            <p:cond delay="0"/>
                                          </p:stCondLst>
                                        </p:cTn>
                                        <p:tgtEl>
                                          <p:spTgt spid="11"/>
                                        </p:tgtEl>
                                        <p:attrNameLst>
                                          <p:attrName>ppt_y</p:attrName>
                                        </p:attrNameLst>
                                      </p:cBhvr>
                                      <p:tavLst>
                                        <p:tav tm="0">
                                          <p:val>
                                            <p:strVal val="ppt_y"/>
                                          </p:val>
                                        </p:tav>
                                        <p:tav tm="100000">
                                          <p:val>
                                            <p:fltVal val="0.686386"/>
                                          </p:val>
                                        </p:tav>
                                      </p:tavLst>
                                    </p:anim>
                                    <p:anim calcmode="lin" valueType="num">
                                      <p:cBhvr additive="base">
                                        <p:cTn id="47" dur="250" fill="hold">
                                          <p:stCondLst>
                                            <p:cond delay="0"/>
                                          </p:stCondLst>
                                        </p:cTn>
                                        <p:tgtEl>
                                          <p:spTgt spid="11"/>
                                        </p:tgtEl>
                                        <p:attrNameLst>
                                          <p:attrName>ppt_w</p:attrName>
                                        </p:attrNameLst>
                                      </p:cBhvr>
                                      <p:tavLst>
                                        <p:tav tm="0">
                                          <p:val>
                                            <p:strVal val="ppt_w"/>
                                          </p:val>
                                        </p:tav>
                                        <p:tav tm="100000">
                                          <p:val>
                                            <p:strVal val="#ppt_w"/>
                                          </p:val>
                                        </p:tav>
                                      </p:tavLst>
                                    </p:anim>
                                    <p:anim calcmode="lin" valueType="num">
                                      <p:cBhvr additive="base">
                                        <p:cTn id="48" dur="250" fill="hold">
                                          <p:stCondLst>
                                            <p:cond delay="0"/>
                                          </p:stCondLst>
                                        </p:cTn>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5131765" y="6195669"/>
            <a:ext cx="2607310" cy="368300"/>
          </a:xfrm>
          <a:prstGeom prst="rect">
            <a:avLst/>
          </a:prstGeom>
        </p:spPr>
        <p:txBody>
          <a:bodyPr wrap="none">
            <a:spAutoFit/>
          </a:bodyPr>
          <a:lstStyle/>
          <a:p>
            <a:r>
              <a:rPr lang="en-US" altLang="zh-CN" dirty="0"/>
              <a:t>ITU </a:t>
            </a:r>
            <a:r>
              <a:rPr lang="zh-CN" altLang="en-US" dirty="0"/>
              <a:t>互联网发展趋势预测</a:t>
            </a:r>
            <a:endParaRPr lang="zh-CN" altLang="en-US" dirty="0"/>
          </a:p>
        </p:txBody>
      </p:sp>
      <p:pic>
        <p:nvPicPr>
          <p:cNvPr id="2" name="图片 1"/>
          <p:cNvPicPr>
            <a:picLocks noChangeAspect="1"/>
          </p:cNvPicPr>
          <p:nvPr/>
        </p:nvPicPr>
        <p:blipFill>
          <a:blip r:embed="rId1"/>
          <a:stretch>
            <a:fillRect/>
          </a:stretch>
        </p:blipFill>
        <p:spPr>
          <a:xfrm>
            <a:off x="1905310" y="1010032"/>
            <a:ext cx="8381379" cy="4837935"/>
          </a:xfrm>
          <a:prstGeom prst="rect">
            <a:avLst/>
          </a:prstGeom>
        </p:spPr>
      </p:pic>
      <p:sp>
        <p:nvSpPr>
          <p:cNvPr id="4" name="标题 1"/>
          <p:cNvSpPr>
            <a:spLocks noGrp="1"/>
          </p:cNvSpPr>
          <p:nvPr>
            <p:custDataLst>
              <p:tags r:id="rId2"/>
            </p:custDataLst>
          </p:nvPr>
        </p:nvSpPr>
        <p:spPr>
          <a:xfrm>
            <a:off x="362585" y="109220"/>
            <a:ext cx="1482725" cy="441960"/>
          </a:xfrm>
          <a:prstGeom prst="rect">
            <a:avLst/>
          </a:prstGeom>
        </p:spPr>
        <p:txBody>
          <a:bodyPr vert="horz" wrap="square" lIns="91440" tIns="45720" rIns="91440" bIns="45720" rtlCol="0" anchor="ctr" anchorCtr="0">
            <a:normAutofit fontScale="90000" lnSpcReduction="20000"/>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r>
              <a:rPr>
                <a:sym typeface="+mn-ea"/>
              </a:rPr>
              <a:t>泄露天机</a:t>
            </a:r>
            <a:endParaRPr>
              <a:sym typeface="+mn-ea"/>
            </a:endParaRPr>
          </a:p>
        </p:txBody>
      </p:sp>
    </p:spTree>
    <p:custDataLst>
      <p:tags r:id="rId3"/>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图示 3"/>
          <p:cNvGraphicFramePr/>
          <p:nvPr>
            <p:custDataLst>
              <p:tags r:id="rId1"/>
            </p:custDataLst>
          </p:nvPr>
        </p:nvGraphicFramePr>
        <p:xfrm>
          <a:off x="2032000" y="1002022"/>
          <a:ext cx="8128000" cy="1814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6611" name="文本框 4"/>
          <p:cNvSpPr txBox="1"/>
          <p:nvPr>
            <p:custDataLst>
              <p:tags r:id="rId7"/>
            </p:custDataLst>
          </p:nvPr>
        </p:nvSpPr>
        <p:spPr>
          <a:xfrm>
            <a:off x="1717675" y="2676525"/>
            <a:ext cx="1404938" cy="922020"/>
          </a:xfrm>
          <a:prstGeom prst="rect">
            <a:avLst/>
          </a:prstGeom>
          <a:noFill/>
          <a:ln w="9525" cap="flat" cmpd="sng">
            <a:solidFill>
              <a:schemeClr val="tx1"/>
            </a:solidFill>
            <a:prstDash val="solid"/>
            <a:round/>
            <a:headEnd type="none" w="med" len="med"/>
            <a:tailEnd type="none" w="med" len="med"/>
          </a:ln>
        </p:spPr>
        <p:txBody>
          <a:bodyPr wrap="square" anchor="t">
            <a:spAutoFit/>
          </a:bodyPr>
          <a:p>
            <a:r>
              <a:rPr lang="zh-CN" altLang="zh-CN" b="1">
                <a:latin typeface="Arial" panose="020B0604020202020204" pitchFamily="34" charset="0"/>
                <a:ea typeface="宋体" panose="02010600030101010101" pitchFamily="2" charset="-122"/>
              </a:rPr>
              <a:t>1994年我国正式接入国际互联网。</a:t>
            </a:r>
            <a:endParaRPr lang="zh-CN" altLang="zh-CN" b="1">
              <a:latin typeface="Arial" panose="020B0604020202020204" pitchFamily="34" charset="0"/>
              <a:ea typeface="宋体" panose="02010600030101010101" pitchFamily="2" charset="-122"/>
            </a:endParaRPr>
          </a:p>
        </p:txBody>
      </p:sp>
      <p:sp>
        <p:nvSpPr>
          <p:cNvPr id="196612" name="文本框 5"/>
          <p:cNvSpPr txBox="1"/>
          <p:nvPr>
            <p:custDataLst>
              <p:tags r:id="rId8"/>
            </p:custDataLst>
          </p:nvPr>
        </p:nvSpPr>
        <p:spPr>
          <a:xfrm>
            <a:off x="5140325" y="2676525"/>
            <a:ext cx="1543050" cy="922020"/>
          </a:xfrm>
          <a:prstGeom prst="rect">
            <a:avLst/>
          </a:prstGeom>
          <a:solidFill>
            <a:schemeClr val="accent6"/>
          </a:solidFill>
          <a:ln w="9525" cap="flat" cmpd="sng">
            <a:solidFill>
              <a:schemeClr val="tx1"/>
            </a:solidFill>
            <a:prstDash val="solid"/>
            <a:round/>
            <a:headEnd type="none" w="med" len="med"/>
            <a:tailEnd type="none" w="med" len="med"/>
          </a:ln>
        </p:spPr>
        <p:txBody>
          <a:bodyPr wrap="square" anchor="t">
            <a:spAutoFit/>
          </a:bodyPr>
          <a:p>
            <a:r>
              <a:rPr lang="en-US" altLang="zh-CN" b="1">
                <a:latin typeface="Arial" panose="020B0604020202020204" pitchFamily="34" charset="0"/>
                <a:ea typeface="宋体" panose="02010600030101010101" pitchFamily="2" charset="-122"/>
              </a:rPr>
              <a:t>2012</a:t>
            </a:r>
            <a:r>
              <a:rPr lang="zh-CN" altLang="zh-CN" b="1">
                <a:latin typeface="Arial" panose="020B0604020202020204" pitchFamily="34" charset="0"/>
                <a:ea typeface="宋体" panose="02010600030101010101" pitchFamily="2" charset="-122"/>
              </a:rPr>
              <a:t>年手机网民超过</a:t>
            </a:r>
            <a:r>
              <a:rPr lang="en-US" altLang="zh-CN" b="1">
                <a:latin typeface="Arial" panose="020B0604020202020204" pitchFamily="34" charset="0"/>
                <a:ea typeface="宋体" panose="02010600030101010101" pitchFamily="2" charset="-122"/>
              </a:rPr>
              <a:t>PC</a:t>
            </a:r>
            <a:r>
              <a:rPr lang="zh-CN" altLang="en-US" b="1">
                <a:latin typeface="Arial" panose="020B0604020202020204" pitchFamily="34" charset="0"/>
                <a:ea typeface="宋体" panose="02010600030101010101" pitchFamily="2" charset="-122"/>
              </a:rPr>
              <a:t>网民</a:t>
            </a:r>
            <a:r>
              <a:rPr lang="zh-CN" altLang="zh-CN" b="1">
                <a:latin typeface="Arial" panose="020B0604020202020204" pitchFamily="34" charset="0"/>
                <a:ea typeface="宋体" panose="02010600030101010101" pitchFamily="2" charset="-122"/>
              </a:rPr>
              <a:t>。</a:t>
            </a:r>
            <a:endParaRPr lang="zh-CN" altLang="zh-CN" b="1">
              <a:latin typeface="Arial" panose="020B0604020202020204" pitchFamily="34" charset="0"/>
              <a:ea typeface="宋体" panose="02010600030101010101" pitchFamily="2" charset="-122"/>
            </a:endParaRPr>
          </a:p>
        </p:txBody>
      </p:sp>
      <p:sp>
        <p:nvSpPr>
          <p:cNvPr id="196613" name="文本框 10"/>
          <p:cNvSpPr txBox="1"/>
          <p:nvPr>
            <p:custDataLst>
              <p:tags r:id="rId9"/>
            </p:custDataLst>
          </p:nvPr>
        </p:nvSpPr>
        <p:spPr>
          <a:xfrm>
            <a:off x="3122613" y="4579938"/>
            <a:ext cx="1370012" cy="922020"/>
          </a:xfrm>
          <a:prstGeom prst="rect">
            <a:avLst/>
          </a:prstGeom>
          <a:noFill/>
          <a:ln w="9525" cap="flat" cmpd="sng">
            <a:solidFill>
              <a:schemeClr val="tx1"/>
            </a:solidFill>
            <a:prstDash val="solid"/>
            <a:round/>
            <a:headEnd type="none" w="med" len="med"/>
            <a:tailEnd type="none" w="med" len="med"/>
          </a:ln>
        </p:spPr>
        <p:txBody>
          <a:bodyPr wrap="square" anchor="t">
            <a:spAutoFit/>
          </a:bodyPr>
          <a:p>
            <a:r>
              <a:rPr lang="en-US" altLang="zh-CN" b="1">
                <a:latin typeface="Arial" panose="020B0604020202020204" pitchFamily="34" charset="0"/>
                <a:ea typeface="宋体" panose="02010600030101010101" pitchFamily="2" charset="-122"/>
              </a:rPr>
              <a:t>1999</a:t>
            </a:r>
            <a:r>
              <a:rPr lang="zh-CN" altLang="en-US" b="1">
                <a:latin typeface="Arial" panose="020B0604020202020204" pitchFamily="34" charset="0"/>
                <a:ea typeface="宋体" panose="02010600030101010101" pitchFamily="2" charset="-122"/>
              </a:rPr>
              <a:t>年第一款国产浏览器</a:t>
            </a:r>
            <a:r>
              <a:rPr lang="en-US" altLang="zh-CN" b="1">
                <a:latin typeface="Arial" panose="020B0604020202020204" pitchFamily="34" charset="0"/>
                <a:ea typeface="宋体" panose="02010600030101010101" pitchFamily="2" charset="-122"/>
              </a:rPr>
              <a:t>MyIE</a:t>
            </a:r>
            <a:r>
              <a:rPr lang="zh-CN" altLang="zh-CN" b="1">
                <a:latin typeface="Arial" panose="020B0604020202020204" pitchFamily="34" charset="0"/>
                <a:ea typeface="宋体" panose="02010600030101010101" pitchFamily="2" charset="-122"/>
              </a:rPr>
              <a:t>。</a:t>
            </a:r>
            <a:endParaRPr lang="zh-CN" altLang="zh-CN" b="1">
              <a:latin typeface="Arial" panose="020B0604020202020204" pitchFamily="34" charset="0"/>
              <a:ea typeface="宋体" panose="02010600030101010101" pitchFamily="2" charset="-122"/>
            </a:endParaRPr>
          </a:p>
        </p:txBody>
      </p:sp>
      <p:sp>
        <p:nvSpPr>
          <p:cNvPr id="196614" name="文本框 11"/>
          <p:cNvSpPr txBox="1"/>
          <p:nvPr>
            <p:custDataLst>
              <p:tags r:id="rId10"/>
            </p:custDataLst>
          </p:nvPr>
        </p:nvSpPr>
        <p:spPr>
          <a:xfrm>
            <a:off x="4730750" y="4579938"/>
            <a:ext cx="1541463" cy="922020"/>
          </a:xfrm>
          <a:prstGeom prst="rect">
            <a:avLst/>
          </a:prstGeom>
          <a:noFill/>
          <a:ln w="9525" cap="flat" cmpd="sng">
            <a:solidFill>
              <a:schemeClr val="tx1"/>
            </a:solidFill>
            <a:prstDash val="solid"/>
            <a:round/>
            <a:headEnd type="none" w="med" len="med"/>
            <a:tailEnd type="none" w="med" len="med"/>
          </a:ln>
        </p:spPr>
        <p:txBody>
          <a:bodyPr wrap="square" anchor="t">
            <a:spAutoFit/>
          </a:bodyPr>
          <a:p>
            <a:r>
              <a:rPr lang="en-US" altLang="zh-CN" b="1">
                <a:latin typeface="Arial" panose="020B0604020202020204" pitchFamily="34" charset="0"/>
                <a:ea typeface="宋体" panose="02010600030101010101" pitchFamily="2" charset="-122"/>
              </a:rPr>
              <a:t>2005</a:t>
            </a:r>
            <a:r>
              <a:rPr lang="zh-CN" altLang="en-US" b="1">
                <a:latin typeface="Arial" panose="020B0604020202020204" pitchFamily="34" charset="0"/>
                <a:ea typeface="宋体" panose="02010600030101010101" pitchFamily="2" charset="-122"/>
              </a:rPr>
              <a:t>年第一款</a:t>
            </a:r>
            <a:r>
              <a:rPr lang="en-US" altLang="zh-CN" b="1">
                <a:latin typeface="Arial" panose="020B0604020202020204" pitchFamily="34" charset="0"/>
                <a:ea typeface="宋体" panose="02010600030101010101" pitchFamily="2" charset="-122"/>
              </a:rPr>
              <a:t>QQ</a:t>
            </a:r>
            <a:r>
              <a:rPr lang="zh-CN" altLang="en-US" b="1">
                <a:latin typeface="Arial" panose="020B0604020202020204" pitchFamily="34" charset="0"/>
                <a:ea typeface="宋体" panose="02010600030101010101" pitchFamily="2" charset="-122"/>
              </a:rPr>
              <a:t>手机版本发布</a:t>
            </a:r>
            <a:r>
              <a:rPr lang="zh-CN" altLang="zh-CN" b="1">
                <a:latin typeface="Arial" panose="020B0604020202020204" pitchFamily="34" charset="0"/>
                <a:ea typeface="宋体" panose="02010600030101010101" pitchFamily="2" charset="-122"/>
              </a:rPr>
              <a:t>。</a:t>
            </a:r>
            <a:endParaRPr lang="zh-CN" altLang="zh-CN" b="1">
              <a:latin typeface="Arial" panose="020B0604020202020204" pitchFamily="34" charset="0"/>
              <a:ea typeface="宋体" panose="02010600030101010101" pitchFamily="2" charset="-122"/>
            </a:endParaRPr>
          </a:p>
        </p:txBody>
      </p:sp>
      <p:sp>
        <p:nvSpPr>
          <p:cNvPr id="196615" name="文本框 12"/>
          <p:cNvSpPr txBox="1"/>
          <p:nvPr>
            <p:custDataLst>
              <p:tags r:id="rId11"/>
            </p:custDataLst>
          </p:nvPr>
        </p:nvSpPr>
        <p:spPr>
          <a:xfrm>
            <a:off x="6873875" y="2692400"/>
            <a:ext cx="1731963" cy="922020"/>
          </a:xfrm>
          <a:prstGeom prst="rect">
            <a:avLst/>
          </a:prstGeom>
          <a:solidFill>
            <a:schemeClr val="accent4">
              <a:lumMod val="60000"/>
              <a:lumOff val="40000"/>
            </a:schemeClr>
          </a:solidFill>
          <a:ln w="9525" cap="flat" cmpd="sng">
            <a:solidFill>
              <a:schemeClr val="tx1"/>
            </a:solidFill>
            <a:prstDash val="solid"/>
            <a:round/>
            <a:headEnd type="none" w="med" len="med"/>
            <a:tailEnd type="none" w="med" len="med"/>
          </a:ln>
        </p:spPr>
        <p:txBody>
          <a:bodyPr wrap="square" anchor="t">
            <a:spAutoFit/>
          </a:bodyPr>
          <a:p>
            <a:r>
              <a:rPr lang="en-US" altLang="zh-CN" b="1">
                <a:latin typeface="Arial" panose="020B0604020202020204" pitchFamily="34" charset="0"/>
                <a:ea typeface="宋体" panose="02010600030101010101" pitchFamily="2" charset="-122"/>
              </a:rPr>
              <a:t>2018</a:t>
            </a:r>
            <a:r>
              <a:rPr lang="zh-CN" altLang="en-US" b="1">
                <a:latin typeface="Arial" panose="020B0604020202020204" pitchFamily="34" charset="0"/>
                <a:ea typeface="宋体" panose="02010600030101010101" pitchFamily="2" charset="-122"/>
              </a:rPr>
              <a:t>年，</a:t>
            </a:r>
            <a:r>
              <a:rPr lang="zh-CN" altLang="zh-CN" b="1">
                <a:latin typeface="Arial" panose="020B0604020202020204" pitchFamily="34" charset="0"/>
                <a:ea typeface="宋体" panose="02010600030101010101" pitchFamily="2" charset="-122"/>
              </a:rPr>
              <a:t>联网传感设备数量超过手机数量。</a:t>
            </a:r>
            <a:endParaRPr lang="zh-CN" altLang="zh-CN" b="1">
              <a:latin typeface="Arial" panose="020B0604020202020204" pitchFamily="34" charset="0"/>
              <a:ea typeface="宋体" panose="02010600030101010101" pitchFamily="2" charset="-122"/>
            </a:endParaRPr>
          </a:p>
        </p:txBody>
      </p:sp>
      <p:sp>
        <p:nvSpPr>
          <p:cNvPr id="196616" name="文本框 13"/>
          <p:cNvSpPr txBox="1"/>
          <p:nvPr>
            <p:custDataLst>
              <p:tags r:id="rId12"/>
            </p:custDataLst>
          </p:nvPr>
        </p:nvSpPr>
        <p:spPr>
          <a:xfrm>
            <a:off x="4141788" y="5662613"/>
            <a:ext cx="1692275" cy="368300"/>
          </a:xfrm>
          <a:prstGeom prst="rect">
            <a:avLst/>
          </a:prstGeom>
          <a:noFill/>
          <a:ln w="9525" cap="flat" cmpd="sng">
            <a:solidFill>
              <a:schemeClr val="tx1"/>
            </a:solidFill>
            <a:prstDash val="solid"/>
            <a:round/>
            <a:headEnd type="none" w="med" len="med"/>
            <a:tailEnd type="none" w="med" len="med"/>
          </a:ln>
        </p:spPr>
        <p:txBody>
          <a:bodyPr wrap="square" anchor="t">
            <a:spAutoFit/>
          </a:bodyPr>
          <a:p>
            <a:r>
              <a:rPr lang="en-US" altLang="zh-CN" b="1">
                <a:latin typeface="Arial" panose="020B0604020202020204" pitchFamily="34" charset="0"/>
                <a:ea typeface="宋体" panose="02010600030101010101" pitchFamily="2" charset="-122"/>
              </a:rPr>
              <a:t>2.5G</a:t>
            </a:r>
            <a:endParaRPr lang="zh-CN" altLang="en-US" b="1">
              <a:latin typeface="Arial" panose="020B0604020202020204" pitchFamily="34" charset="0"/>
              <a:ea typeface="宋体" panose="02010600030101010101" pitchFamily="2" charset="-122"/>
            </a:endParaRPr>
          </a:p>
        </p:txBody>
      </p:sp>
      <p:sp>
        <p:nvSpPr>
          <p:cNvPr id="196617" name="文本框 14"/>
          <p:cNvSpPr txBox="1"/>
          <p:nvPr>
            <p:custDataLst>
              <p:tags r:id="rId13"/>
            </p:custDataLst>
          </p:nvPr>
        </p:nvSpPr>
        <p:spPr>
          <a:xfrm>
            <a:off x="1758950" y="5662613"/>
            <a:ext cx="2092325" cy="368300"/>
          </a:xfrm>
          <a:prstGeom prst="rect">
            <a:avLst/>
          </a:prstGeom>
          <a:noFill/>
          <a:ln w="9525" cap="flat" cmpd="sng">
            <a:solidFill>
              <a:schemeClr val="tx1"/>
            </a:solidFill>
            <a:prstDash val="solid"/>
            <a:round/>
            <a:headEnd type="none" w="med" len="med"/>
            <a:tailEnd type="none" w="med" len="med"/>
          </a:ln>
        </p:spPr>
        <p:txBody>
          <a:bodyPr wrap="square" anchor="t">
            <a:spAutoFit/>
          </a:bodyPr>
          <a:p>
            <a:r>
              <a:rPr lang="en-US" altLang="zh-CN" b="1">
                <a:latin typeface="Arial" panose="020B0604020202020204" pitchFamily="34" charset="0"/>
                <a:ea typeface="宋体" panose="02010600030101010101" pitchFamily="2" charset="-122"/>
              </a:rPr>
              <a:t>1995</a:t>
            </a:r>
            <a:r>
              <a:rPr lang="zh-CN" altLang="en-US" b="1">
                <a:latin typeface="Arial" panose="020B0604020202020204" pitchFamily="34" charset="0"/>
                <a:ea typeface="宋体" panose="02010600030101010101" pitchFamily="2" charset="-122"/>
              </a:rPr>
              <a:t>年，</a:t>
            </a:r>
            <a:r>
              <a:rPr lang="en-US" altLang="zh-CN" b="1">
                <a:latin typeface="Arial" panose="020B0604020202020204" pitchFamily="34" charset="0"/>
                <a:ea typeface="宋体" panose="02010600030101010101" pitchFamily="2" charset="-122"/>
              </a:rPr>
              <a:t>2G</a:t>
            </a:r>
            <a:r>
              <a:rPr lang="zh-CN" altLang="en-US" b="1">
                <a:latin typeface="Arial" panose="020B0604020202020204" pitchFamily="34" charset="0"/>
                <a:ea typeface="宋体" panose="02010600030101010101" pitchFamily="2" charset="-122"/>
              </a:rPr>
              <a:t>商用</a:t>
            </a:r>
            <a:endParaRPr lang="zh-CN" altLang="en-US" b="1">
              <a:latin typeface="Arial" panose="020B0604020202020204" pitchFamily="34" charset="0"/>
              <a:ea typeface="宋体" panose="02010600030101010101" pitchFamily="2" charset="-122"/>
            </a:endParaRPr>
          </a:p>
        </p:txBody>
      </p:sp>
      <p:sp>
        <p:nvSpPr>
          <p:cNvPr id="196618" name="文本框 15"/>
          <p:cNvSpPr txBox="1"/>
          <p:nvPr>
            <p:custDataLst>
              <p:tags r:id="rId14"/>
            </p:custDataLst>
          </p:nvPr>
        </p:nvSpPr>
        <p:spPr>
          <a:xfrm>
            <a:off x="2924175" y="3933825"/>
            <a:ext cx="1768475" cy="368300"/>
          </a:xfrm>
          <a:prstGeom prst="rect">
            <a:avLst/>
          </a:prstGeom>
          <a:noFill/>
          <a:ln w="9525" cap="flat" cmpd="sng">
            <a:solidFill>
              <a:schemeClr val="tx1"/>
            </a:solidFill>
            <a:prstDash val="solid"/>
            <a:round/>
            <a:headEnd type="none" w="med" len="med"/>
            <a:tailEnd type="none" w="med" len="med"/>
          </a:ln>
        </p:spPr>
        <p:txBody>
          <a:bodyPr wrap="square" anchor="t">
            <a:spAutoFit/>
          </a:bodyPr>
          <a:p>
            <a:r>
              <a:rPr lang="zh-CN" altLang="zh-CN" b="1">
                <a:latin typeface="Arial" panose="020B0604020202020204" pitchFamily="34" charset="0"/>
                <a:ea typeface="宋体" panose="02010600030101010101" pitchFamily="2" charset="-122"/>
              </a:rPr>
              <a:t>诺基亚功能机。</a:t>
            </a:r>
            <a:endParaRPr lang="zh-CN" altLang="zh-CN" b="1">
              <a:latin typeface="Arial" panose="020B0604020202020204" pitchFamily="34" charset="0"/>
              <a:ea typeface="宋体" panose="02010600030101010101" pitchFamily="2" charset="-122"/>
            </a:endParaRPr>
          </a:p>
        </p:txBody>
      </p:sp>
      <p:sp>
        <p:nvSpPr>
          <p:cNvPr id="196619" name="文本框 16"/>
          <p:cNvSpPr txBox="1"/>
          <p:nvPr>
            <p:custDataLst>
              <p:tags r:id="rId15"/>
            </p:custDataLst>
          </p:nvPr>
        </p:nvSpPr>
        <p:spPr>
          <a:xfrm>
            <a:off x="4852988" y="3836988"/>
            <a:ext cx="2492375" cy="645160"/>
          </a:xfrm>
          <a:prstGeom prst="rect">
            <a:avLst/>
          </a:prstGeom>
          <a:noFill/>
          <a:ln w="9525" cap="flat" cmpd="sng">
            <a:solidFill>
              <a:schemeClr val="tx1"/>
            </a:solidFill>
            <a:prstDash val="solid"/>
            <a:round/>
            <a:headEnd type="none" w="med" len="med"/>
            <a:tailEnd type="none" w="med" len="med"/>
          </a:ln>
        </p:spPr>
        <p:txBody>
          <a:bodyPr wrap="square" anchor="t">
            <a:spAutoFit/>
          </a:bodyPr>
          <a:p>
            <a:r>
              <a:rPr lang="en-US" altLang="zh-CN" b="1">
                <a:latin typeface="Arial" panose="020B0604020202020204" pitchFamily="34" charset="0"/>
                <a:ea typeface="宋体" panose="02010600030101010101" pitchFamily="2" charset="-122"/>
              </a:rPr>
              <a:t>2007</a:t>
            </a:r>
            <a:r>
              <a:rPr lang="zh-CN" altLang="en-US" b="1">
                <a:latin typeface="Arial" panose="020B0604020202020204" pitchFamily="34" charset="0"/>
                <a:ea typeface="宋体" panose="02010600030101010101" pitchFamily="2" charset="-122"/>
              </a:rPr>
              <a:t>年，苹果</a:t>
            </a:r>
            <a:r>
              <a:rPr lang="zh-CN" altLang="zh-CN" b="1">
                <a:latin typeface="Arial" panose="020B0604020202020204" pitchFamily="34" charset="0"/>
                <a:ea typeface="宋体" panose="02010600030101010101" pitchFamily="2" charset="-122"/>
              </a:rPr>
              <a:t>第一款</a:t>
            </a:r>
            <a:r>
              <a:rPr lang="en-US" altLang="zh-CN" b="1">
                <a:latin typeface="Arial" panose="020B0604020202020204" pitchFamily="34" charset="0"/>
                <a:ea typeface="宋体" panose="02010600030101010101" pitchFamily="2" charset="-122"/>
              </a:rPr>
              <a:t>IPhone</a:t>
            </a:r>
            <a:r>
              <a:rPr lang="zh-CN" altLang="en-US" b="1">
                <a:latin typeface="Arial" panose="020B0604020202020204" pitchFamily="34" charset="0"/>
                <a:ea typeface="宋体" panose="02010600030101010101" pitchFamily="2" charset="-122"/>
              </a:rPr>
              <a:t>智能手机</a:t>
            </a:r>
            <a:r>
              <a:rPr lang="zh-CN" altLang="zh-CN" b="1">
                <a:latin typeface="Arial" panose="020B0604020202020204" pitchFamily="34" charset="0"/>
                <a:ea typeface="宋体" panose="02010600030101010101" pitchFamily="2" charset="-122"/>
              </a:rPr>
              <a:t>。</a:t>
            </a:r>
            <a:endParaRPr lang="zh-CN" altLang="zh-CN" b="1">
              <a:latin typeface="Arial" panose="020B0604020202020204" pitchFamily="34" charset="0"/>
              <a:ea typeface="宋体" panose="02010600030101010101" pitchFamily="2" charset="-122"/>
            </a:endParaRPr>
          </a:p>
        </p:txBody>
      </p:sp>
      <p:sp>
        <p:nvSpPr>
          <p:cNvPr id="196620" name="文本框 17"/>
          <p:cNvSpPr txBox="1"/>
          <p:nvPr>
            <p:custDataLst>
              <p:tags r:id="rId16"/>
            </p:custDataLst>
          </p:nvPr>
        </p:nvSpPr>
        <p:spPr>
          <a:xfrm>
            <a:off x="7419340" y="3837305"/>
            <a:ext cx="2347595" cy="64516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wrap="square" anchor="t">
            <a:spAutoFit/>
          </a:bodyPr>
          <a:p>
            <a:r>
              <a:rPr lang="en-US" altLang="zh-CN" b="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rPr>
              <a:t>2019</a:t>
            </a:r>
            <a:r>
              <a:rPr lang="zh-CN" altLang="en-US" b="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rPr>
              <a:t>年，</a:t>
            </a:r>
            <a:r>
              <a:rPr lang="zh-CN" altLang="zh-CN" b="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rPr>
              <a:t>Neuralink</a:t>
            </a:r>
            <a:r>
              <a:rPr lang="zh-CN" altLang="en-US" b="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rPr>
              <a:t>发布脑机接口</a:t>
            </a:r>
            <a:r>
              <a:rPr lang="en-US" altLang="zh-CN" b="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rPr>
              <a:t>Link</a:t>
            </a:r>
            <a:r>
              <a:rPr lang="zh-CN" altLang="zh-CN" b="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rPr>
              <a:t>。</a:t>
            </a:r>
            <a:endParaRPr lang="zh-CN" altLang="zh-CN" b="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endParaRPr>
          </a:p>
        </p:txBody>
      </p:sp>
      <p:sp>
        <p:nvSpPr>
          <p:cNvPr id="196621" name="文本框 18"/>
          <p:cNvSpPr txBox="1"/>
          <p:nvPr>
            <p:custDataLst>
              <p:tags r:id="rId17"/>
            </p:custDataLst>
          </p:nvPr>
        </p:nvSpPr>
        <p:spPr>
          <a:xfrm>
            <a:off x="7621588" y="6122988"/>
            <a:ext cx="2916237" cy="368300"/>
          </a:xfrm>
          <a:prstGeom prst="rect">
            <a:avLst/>
          </a:prstGeom>
          <a:noFill/>
          <a:ln w="9525" cap="flat" cmpd="sng">
            <a:solidFill>
              <a:schemeClr val="tx1"/>
            </a:solidFill>
            <a:prstDash val="solid"/>
            <a:round/>
            <a:headEnd type="none" w="med" len="med"/>
            <a:tailEnd type="none" w="med" len="med"/>
          </a:ln>
        </p:spPr>
        <p:txBody>
          <a:bodyPr wrap="square" anchor="t">
            <a:spAutoFit/>
          </a:bodyPr>
          <a:p>
            <a:r>
              <a:rPr lang="en-US" altLang="zh-CN" b="1">
                <a:latin typeface="Arial" panose="020B0604020202020204" pitchFamily="34" charset="0"/>
                <a:ea typeface="宋体" panose="02010600030101010101" pitchFamily="2" charset="-122"/>
              </a:rPr>
              <a:t>2019</a:t>
            </a:r>
            <a:r>
              <a:rPr lang="zh-CN" altLang="en-US" b="1">
                <a:latin typeface="Arial" panose="020B0604020202020204" pitchFamily="34" charset="0"/>
                <a:ea typeface="宋体" panose="02010600030101010101" pitchFamily="2" charset="-122"/>
              </a:rPr>
              <a:t>年</a:t>
            </a:r>
            <a:r>
              <a:rPr lang="en-US" altLang="zh-CN" b="1">
                <a:latin typeface="Arial" panose="020B0604020202020204" pitchFamily="34" charset="0"/>
                <a:ea typeface="宋体" panose="02010600030101010101" pitchFamily="2" charset="-122"/>
              </a:rPr>
              <a:t>6</a:t>
            </a:r>
            <a:r>
              <a:rPr lang="zh-CN" altLang="en-US" b="1">
                <a:latin typeface="Arial" panose="020B0604020202020204" pitchFamily="34" charset="0"/>
                <a:ea typeface="宋体" panose="02010600030101010101" pitchFamily="2" charset="-122"/>
              </a:rPr>
              <a:t>月</a:t>
            </a:r>
            <a:r>
              <a:rPr lang="en-US" altLang="zh-CN" b="1">
                <a:latin typeface="Arial" panose="020B0604020202020204" pitchFamily="34" charset="0"/>
                <a:ea typeface="宋体" panose="02010600030101010101" pitchFamily="2" charset="-122"/>
              </a:rPr>
              <a:t>6</a:t>
            </a:r>
            <a:r>
              <a:rPr lang="zh-CN" altLang="en-US" b="1">
                <a:latin typeface="Arial" panose="020B0604020202020204" pitchFamily="34" charset="0"/>
                <a:ea typeface="宋体" panose="02010600030101010101" pitchFamily="2" charset="-122"/>
              </a:rPr>
              <a:t>日</a:t>
            </a:r>
            <a:r>
              <a:rPr lang="en-US" altLang="zh-CN" b="1">
                <a:latin typeface="Arial" panose="020B0604020202020204" pitchFamily="34" charset="0"/>
                <a:ea typeface="宋体" panose="02010600030101010101" pitchFamily="2" charset="-122"/>
              </a:rPr>
              <a:t>5G</a:t>
            </a:r>
            <a:r>
              <a:rPr lang="zh-CN" altLang="en-US" b="1">
                <a:latin typeface="Arial" panose="020B0604020202020204" pitchFamily="34" charset="0"/>
                <a:ea typeface="宋体" panose="02010600030101010101" pitchFamily="2" charset="-122"/>
              </a:rPr>
              <a:t>商用</a:t>
            </a:r>
            <a:r>
              <a:rPr lang="zh-CN" altLang="zh-CN" b="1">
                <a:latin typeface="Arial" panose="020B0604020202020204" pitchFamily="34" charset="0"/>
                <a:ea typeface="宋体" panose="02010600030101010101" pitchFamily="2" charset="-122"/>
              </a:rPr>
              <a:t>。</a:t>
            </a:r>
            <a:endParaRPr lang="zh-CN" altLang="zh-CN" b="1">
              <a:latin typeface="Arial" panose="020B0604020202020204" pitchFamily="34" charset="0"/>
              <a:ea typeface="宋体" panose="02010600030101010101" pitchFamily="2" charset="-122"/>
            </a:endParaRPr>
          </a:p>
        </p:txBody>
      </p:sp>
      <p:sp>
        <p:nvSpPr>
          <p:cNvPr id="196622" name="文本框 19"/>
          <p:cNvSpPr txBox="1"/>
          <p:nvPr>
            <p:custDataLst>
              <p:tags r:id="rId18"/>
            </p:custDataLst>
          </p:nvPr>
        </p:nvSpPr>
        <p:spPr>
          <a:xfrm>
            <a:off x="1716088" y="3933825"/>
            <a:ext cx="1120775" cy="368300"/>
          </a:xfrm>
          <a:prstGeom prst="rect">
            <a:avLst/>
          </a:prstGeom>
          <a:noFill/>
          <a:ln w="9525" cap="flat" cmpd="sng">
            <a:solidFill>
              <a:schemeClr val="tx1"/>
            </a:solidFill>
            <a:prstDash val="solid"/>
            <a:round/>
            <a:headEnd type="none" w="med" len="med"/>
            <a:tailEnd type="none" w="med" len="med"/>
          </a:ln>
        </p:spPr>
        <p:txBody>
          <a:bodyPr wrap="square" anchor="t">
            <a:spAutoFit/>
          </a:bodyPr>
          <a:p>
            <a:r>
              <a:rPr lang="zh-CN" altLang="zh-CN" b="1">
                <a:latin typeface="Arial" panose="020B0604020202020204" pitchFamily="34" charset="0"/>
                <a:ea typeface="宋体" panose="02010600030101010101" pitchFamily="2" charset="-122"/>
              </a:rPr>
              <a:t>摩托罗拉</a:t>
            </a:r>
            <a:endParaRPr lang="zh-CN" altLang="zh-CN" b="1">
              <a:latin typeface="Arial" panose="020B0604020202020204" pitchFamily="34" charset="0"/>
              <a:ea typeface="宋体" panose="02010600030101010101" pitchFamily="2" charset="-122"/>
            </a:endParaRPr>
          </a:p>
        </p:txBody>
      </p:sp>
      <p:sp>
        <p:nvSpPr>
          <p:cNvPr id="196623" name="文本框 20"/>
          <p:cNvSpPr txBox="1"/>
          <p:nvPr>
            <p:custDataLst>
              <p:tags r:id="rId19"/>
            </p:custDataLst>
          </p:nvPr>
        </p:nvSpPr>
        <p:spPr>
          <a:xfrm>
            <a:off x="4576763" y="6122988"/>
            <a:ext cx="2768600" cy="368300"/>
          </a:xfrm>
          <a:prstGeom prst="rect">
            <a:avLst/>
          </a:prstGeom>
          <a:noFill/>
          <a:ln w="9525" cap="flat" cmpd="sng">
            <a:solidFill>
              <a:schemeClr val="tx1"/>
            </a:solidFill>
            <a:prstDash val="solid"/>
            <a:round/>
            <a:headEnd type="none" w="med" len="med"/>
            <a:tailEnd type="none" w="med" len="med"/>
          </a:ln>
        </p:spPr>
        <p:txBody>
          <a:bodyPr wrap="square" anchor="t">
            <a:spAutoFit/>
          </a:bodyPr>
          <a:p>
            <a:r>
              <a:rPr lang="en-US" altLang="zh-CN" b="1">
                <a:latin typeface="Arial" panose="020B0604020202020204" pitchFamily="34" charset="0"/>
                <a:ea typeface="宋体" panose="02010600030101010101" pitchFamily="2" charset="-122"/>
              </a:rPr>
              <a:t>3G</a:t>
            </a:r>
            <a:endParaRPr lang="en-US" altLang="zh-CN" b="1">
              <a:latin typeface="Arial" panose="020B0604020202020204" pitchFamily="34" charset="0"/>
              <a:ea typeface="宋体" panose="02010600030101010101" pitchFamily="2" charset="-122"/>
            </a:endParaRPr>
          </a:p>
        </p:txBody>
      </p:sp>
      <p:sp>
        <p:nvSpPr>
          <p:cNvPr id="196624" name="文本框 21"/>
          <p:cNvSpPr txBox="1"/>
          <p:nvPr>
            <p:custDataLst>
              <p:tags r:id="rId20"/>
            </p:custDataLst>
          </p:nvPr>
        </p:nvSpPr>
        <p:spPr>
          <a:xfrm>
            <a:off x="5937250" y="5662930"/>
            <a:ext cx="4017010" cy="368300"/>
          </a:xfrm>
          <a:prstGeom prst="rect">
            <a:avLst/>
          </a:prstGeom>
          <a:noFill/>
          <a:ln w="9525" cap="flat" cmpd="sng">
            <a:solidFill>
              <a:schemeClr val="tx1"/>
            </a:solidFill>
            <a:prstDash val="solid"/>
            <a:round/>
            <a:headEnd type="none" w="med" len="med"/>
            <a:tailEnd type="none" w="med" len="med"/>
          </a:ln>
        </p:spPr>
        <p:txBody>
          <a:bodyPr wrap="square" anchor="t">
            <a:spAutoFit/>
          </a:bodyPr>
          <a:p>
            <a:r>
              <a:rPr lang="en-US" altLang="zh-CN" b="1">
                <a:latin typeface="Arial" panose="020B0604020202020204" pitchFamily="34" charset="0"/>
                <a:ea typeface="宋体" panose="02010600030101010101" pitchFamily="2" charset="-122"/>
              </a:rPr>
              <a:t>4G</a:t>
            </a:r>
            <a:endParaRPr lang="en-US" altLang="zh-CN" b="1">
              <a:latin typeface="Arial" panose="020B0604020202020204" pitchFamily="34" charset="0"/>
              <a:ea typeface="宋体" panose="02010600030101010101" pitchFamily="2" charset="-122"/>
            </a:endParaRPr>
          </a:p>
        </p:txBody>
      </p:sp>
      <p:sp>
        <p:nvSpPr>
          <p:cNvPr id="196625" name="文本框 22"/>
          <p:cNvSpPr txBox="1"/>
          <p:nvPr>
            <p:custDataLst>
              <p:tags r:id="rId21"/>
            </p:custDataLst>
          </p:nvPr>
        </p:nvSpPr>
        <p:spPr>
          <a:xfrm>
            <a:off x="3408363" y="2692400"/>
            <a:ext cx="1541462" cy="922020"/>
          </a:xfrm>
          <a:prstGeom prst="rect">
            <a:avLst/>
          </a:prstGeom>
          <a:noFill/>
          <a:ln w="9525" cap="flat" cmpd="sng">
            <a:solidFill>
              <a:schemeClr val="tx1"/>
            </a:solidFill>
            <a:prstDash val="solid"/>
            <a:round/>
            <a:headEnd type="none" w="med" len="med"/>
            <a:tailEnd type="none" w="med" len="med"/>
          </a:ln>
        </p:spPr>
        <p:txBody>
          <a:bodyPr wrap="square" anchor="t">
            <a:spAutoFit/>
          </a:bodyPr>
          <a:p>
            <a:r>
              <a:rPr lang="en-US" altLang="zh-CN" b="1">
                <a:latin typeface="Arial" panose="020B0604020202020204" pitchFamily="34" charset="0"/>
                <a:ea typeface="宋体" panose="02010600030101010101" pitchFamily="2" charset="-122"/>
              </a:rPr>
              <a:t>2008</a:t>
            </a:r>
            <a:r>
              <a:rPr lang="zh-CN" altLang="en-US" b="1">
                <a:latin typeface="Arial" panose="020B0604020202020204" pitchFamily="34" charset="0"/>
                <a:ea typeface="宋体" panose="02010600030101010101" pitchFamily="2" charset="-122"/>
              </a:rPr>
              <a:t>年，中国网民超过美国网民。</a:t>
            </a:r>
            <a:endParaRPr lang="zh-CN" altLang="zh-CN" b="1">
              <a:latin typeface="Arial" panose="020B0604020202020204" pitchFamily="34" charset="0"/>
              <a:ea typeface="宋体" panose="02010600030101010101" pitchFamily="2" charset="-122"/>
            </a:endParaRPr>
          </a:p>
        </p:txBody>
      </p:sp>
      <p:sp>
        <p:nvSpPr>
          <p:cNvPr id="196626" name="文本框 23"/>
          <p:cNvSpPr txBox="1"/>
          <p:nvPr>
            <p:custDataLst>
              <p:tags r:id="rId22"/>
            </p:custDataLst>
          </p:nvPr>
        </p:nvSpPr>
        <p:spPr>
          <a:xfrm>
            <a:off x="8702675" y="2692400"/>
            <a:ext cx="2066925" cy="922020"/>
          </a:xfrm>
          <a:prstGeom prst="rect">
            <a:avLst/>
          </a:prstGeom>
          <a:noFill/>
          <a:ln w="9525" cap="flat" cmpd="sng">
            <a:solidFill>
              <a:schemeClr val="tx1"/>
            </a:solidFill>
            <a:prstDash val="solid"/>
            <a:round/>
            <a:headEnd type="none" w="med" len="med"/>
            <a:tailEnd type="none" w="med" len="med"/>
          </a:ln>
        </p:spPr>
        <p:txBody>
          <a:bodyPr wrap="square" anchor="t">
            <a:spAutoFit/>
          </a:bodyPr>
          <a:p>
            <a:r>
              <a:rPr lang="en-US" altLang="zh-CN" b="1">
                <a:latin typeface="Arial" panose="020B0604020202020204" pitchFamily="34" charset="0"/>
                <a:ea typeface="宋体" panose="02010600030101010101" pitchFamily="2" charset="-122"/>
              </a:rPr>
              <a:t>2025</a:t>
            </a:r>
            <a:r>
              <a:rPr lang="zh-CN" altLang="en-US" b="1">
                <a:latin typeface="Arial" panose="020B0604020202020204" pitchFamily="34" charset="0"/>
                <a:ea typeface="宋体" panose="02010600030101010101" pitchFamily="2" charset="-122"/>
              </a:rPr>
              <a:t>年，预计</a:t>
            </a:r>
            <a:r>
              <a:rPr lang="zh-CN" altLang="zh-CN" b="1">
                <a:latin typeface="Arial" panose="020B0604020202020204" pitchFamily="34" charset="0"/>
                <a:ea typeface="宋体" panose="02010600030101010101" pitchFamily="2" charset="-122"/>
              </a:rPr>
              <a:t>联网设备数量达到</a:t>
            </a:r>
            <a:r>
              <a:rPr lang="en-US" altLang="zh-CN" b="1">
                <a:latin typeface="Arial" panose="020B0604020202020204" pitchFamily="34" charset="0"/>
                <a:ea typeface="宋体" panose="02010600030101010101" pitchFamily="2" charset="-122"/>
              </a:rPr>
              <a:t>460</a:t>
            </a:r>
            <a:r>
              <a:rPr lang="zh-CN" altLang="en-US" b="1">
                <a:latin typeface="Arial" panose="020B0604020202020204" pitchFamily="34" charset="0"/>
                <a:ea typeface="宋体" panose="02010600030101010101" pitchFamily="2" charset="-122"/>
              </a:rPr>
              <a:t>亿（</a:t>
            </a:r>
            <a:r>
              <a:rPr lang="en-US" altLang="zh-CN" b="1">
                <a:latin typeface="Arial" panose="020B0604020202020204" pitchFamily="34" charset="0"/>
                <a:ea typeface="宋体" panose="02010600030101010101" pitchFamily="2" charset="-122"/>
              </a:rPr>
              <a:t>IDC</a:t>
            </a:r>
            <a:r>
              <a:rPr lang="zh-CN" altLang="en-US" b="1">
                <a:latin typeface="Arial" panose="020B0604020202020204" pitchFamily="34" charset="0"/>
                <a:ea typeface="宋体" panose="02010600030101010101" pitchFamily="2" charset="-122"/>
              </a:rPr>
              <a:t>）</a:t>
            </a:r>
            <a:r>
              <a:rPr lang="zh-CN" altLang="zh-CN" b="1">
                <a:latin typeface="Arial" panose="020B0604020202020204" pitchFamily="34" charset="0"/>
                <a:ea typeface="宋体" panose="02010600030101010101" pitchFamily="2" charset="-122"/>
              </a:rPr>
              <a:t>。</a:t>
            </a:r>
            <a:endParaRPr lang="zh-CN" altLang="zh-CN" b="1">
              <a:latin typeface="Arial" panose="020B0604020202020204" pitchFamily="34" charset="0"/>
              <a:ea typeface="宋体" panose="02010600030101010101" pitchFamily="2" charset="-122"/>
            </a:endParaRPr>
          </a:p>
        </p:txBody>
      </p:sp>
      <p:sp>
        <p:nvSpPr>
          <p:cNvPr id="196627" name="文本框 24"/>
          <p:cNvSpPr txBox="1"/>
          <p:nvPr>
            <p:custDataLst>
              <p:tags r:id="rId23"/>
            </p:custDataLst>
          </p:nvPr>
        </p:nvSpPr>
        <p:spPr>
          <a:xfrm>
            <a:off x="1660525" y="4718050"/>
            <a:ext cx="1370013" cy="645160"/>
          </a:xfrm>
          <a:prstGeom prst="rect">
            <a:avLst/>
          </a:prstGeom>
          <a:noFill/>
          <a:ln w="9525" cap="flat" cmpd="sng">
            <a:solidFill>
              <a:schemeClr val="tx1"/>
            </a:solidFill>
            <a:prstDash val="solid"/>
            <a:round/>
            <a:headEnd type="none" w="med" len="med"/>
            <a:tailEnd type="none" w="med" len="med"/>
          </a:ln>
        </p:spPr>
        <p:txBody>
          <a:bodyPr wrap="square" anchor="t">
            <a:spAutoFit/>
          </a:bodyPr>
          <a:p>
            <a:r>
              <a:rPr lang="en-US" altLang="zh-CN" b="1">
                <a:latin typeface="Arial" panose="020B0604020202020204" pitchFamily="34" charset="0"/>
                <a:ea typeface="宋体" panose="02010600030101010101" pitchFamily="2" charset="-122"/>
              </a:rPr>
              <a:t>Windows</a:t>
            </a:r>
            <a:r>
              <a:rPr lang="zh-CN" altLang="en-US" b="1">
                <a:latin typeface="Arial" panose="020B0604020202020204" pitchFamily="34" charset="0"/>
                <a:ea typeface="宋体" panose="02010600030101010101" pitchFamily="2" charset="-122"/>
              </a:rPr>
              <a:t>操作系统</a:t>
            </a:r>
            <a:r>
              <a:rPr lang="zh-CN" altLang="zh-CN" b="1">
                <a:latin typeface="Arial" panose="020B0604020202020204" pitchFamily="34" charset="0"/>
                <a:ea typeface="宋体" panose="02010600030101010101" pitchFamily="2" charset="-122"/>
              </a:rPr>
              <a:t>。</a:t>
            </a:r>
            <a:endParaRPr lang="zh-CN" altLang="zh-CN" b="1">
              <a:latin typeface="Arial" panose="020B0604020202020204" pitchFamily="34" charset="0"/>
              <a:ea typeface="宋体" panose="02010600030101010101" pitchFamily="2" charset="-122"/>
            </a:endParaRPr>
          </a:p>
        </p:txBody>
      </p:sp>
      <p:sp>
        <p:nvSpPr>
          <p:cNvPr id="196628" name="文本框 25"/>
          <p:cNvSpPr txBox="1"/>
          <p:nvPr>
            <p:custDataLst>
              <p:tags r:id="rId24"/>
            </p:custDataLst>
          </p:nvPr>
        </p:nvSpPr>
        <p:spPr>
          <a:xfrm>
            <a:off x="6388100" y="4665663"/>
            <a:ext cx="1370013" cy="368300"/>
          </a:xfrm>
          <a:prstGeom prst="rect">
            <a:avLst/>
          </a:prstGeom>
          <a:noFill/>
          <a:ln w="9525" cap="flat" cmpd="sng">
            <a:solidFill>
              <a:schemeClr val="tx1"/>
            </a:solidFill>
            <a:prstDash val="solid"/>
            <a:round/>
            <a:headEnd type="none" w="med" len="med"/>
            <a:tailEnd type="none" w="med" len="med"/>
          </a:ln>
        </p:spPr>
        <p:txBody>
          <a:bodyPr wrap="square" anchor="t">
            <a:spAutoFit/>
          </a:bodyPr>
          <a:p>
            <a:r>
              <a:rPr lang="zh-CN" altLang="zh-CN" b="1">
                <a:latin typeface="Arial" panose="020B0604020202020204" pitchFamily="34" charset="0"/>
                <a:ea typeface="宋体" panose="02010600030101010101" pitchFamily="2" charset="-122"/>
              </a:rPr>
              <a:t>安卓</a:t>
            </a:r>
            <a:r>
              <a:rPr lang="en-US" altLang="zh-CN" b="1">
                <a:latin typeface="Arial" panose="020B0604020202020204" pitchFamily="34" charset="0"/>
                <a:ea typeface="宋体" panose="02010600030101010101" pitchFamily="2" charset="-122"/>
              </a:rPr>
              <a:t>/iOS</a:t>
            </a:r>
            <a:r>
              <a:rPr lang="zh-CN" altLang="zh-CN" b="1">
                <a:latin typeface="Arial" panose="020B0604020202020204" pitchFamily="34" charset="0"/>
                <a:ea typeface="宋体" panose="02010600030101010101" pitchFamily="2" charset="-122"/>
              </a:rPr>
              <a:t>。</a:t>
            </a:r>
            <a:endParaRPr lang="zh-CN" altLang="zh-CN" b="1">
              <a:latin typeface="Arial" panose="020B0604020202020204" pitchFamily="34" charset="0"/>
              <a:ea typeface="宋体" panose="02010600030101010101" pitchFamily="2" charset="-122"/>
            </a:endParaRPr>
          </a:p>
        </p:txBody>
      </p:sp>
      <p:sp>
        <p:nvSpPr>
          <p:cNvPr id="196629" name="文本框 26"/>
          <p:cNvSpPr txBox="1"/>
          <p:nvPr>
            <p:custDataLst>
              <p:tags r:id="rId25"/>
            </p:custDataLst>
          </p:nvPr>
        </p:nvSpPr>
        <p:spPr>
          <a:xfrm>
            <a:off x="6388100" y="5133975"/>
            <a:ext cx="4149725" cy="368300"/>
          </a:xfrm>
          <a:prstGeom prst="rect">
            <a:avLst/>
          </a:prstGeom>
          <a:noFill/>
          <a:ln w="9525" cap="flat" cmpd="sng">
            <a:solidFill>
              <a:schemeClr val="tx1"/>
            </a:solidFill>
            <a:prstDash val="solid"/>
            <a:round/>
            <a:headEnd type="none" w="med" len="med"/>
            <a:tailEnd type="none" w="med" len="med"/>
          </a:ln>
        </p:spPr>
        <p:txBody>
          <a:bodyPr wrap="square" anchor="t">
            <a:spAutoFit/>
          </a:bodyPr>
          <a:p>
            <a:r>
              <a:rPr lang="zh-CN" altLang="zh-CN" b="1">
                <a:latin typeface="Arial" panose="020B0604020202020204" pitchFamily="34" charset="0"/>
                <a:ea typeface="宋体" panose="02010600030101010101" pitchFamily="2" charset="-122"/>
              </a:rPr>
              <a:t>微信、抖音、淘宝、今日头条、美团</a:t>
            </a:r>
            <a:endParaRPr lang="zh-CN" altLang="zh-CN" b="1">
              <a:latin typeface="Arial" panose="020B0604020202020204" pitchFamily="34" charset="0"/>
              <a:ea typeface="宋体" panose="02010600030101010101" pitchFamily="2" charset="-122"/>
            </a:endParaRPr>
          </a:p>
        </p:txBody>
      </p:sp>
      <p:sp>
        <p:nvSpPr>
          <p:cNvPr id="196630" name="文本框 27"/>
          <p:cNvSpPr txBox="1"/>
          <p:nvPr>
            <p:custDataLst>
              <p:tags r:id="rId26"/>
            </p:custDataLst>
          </p:nvPr>
        </p:nvSpPr>
        <p:spPr>
          <a:xfrm>
            <a:off x="8012113" y="4665663"/>
            <a:ext cx="2328862" cy="368300"/>
          </a:xfrm>
          <a:prstGeom prst="rect">
            <a:avLst/>
          </a:prstGeom>
          <a:noFill/>
          <a:ln w="9525" cap="flat" cmpd="sng">
            <a:solidFill>
              <a:schemeClr val="tx1"/>
            </a:solidFill>
            <a:prstDash val="solid"/>
            <a:round/>
            <a:headEnd type="none" w="med" len="med"/>
            <a:tailEnd type="none" w="med" len="med"/>
          </a:ln>
        </p:spPr>
        <p:txBody>
          <a:bodyPr wrap="square" anchor="t">
            <a:spAutoFit/>
          </a:bodyPr>
          <a:p>
            <a:r>
              <a:rPr lang="en-US" altLang="zh-CN" b="1">
                <a:latin typeface="Arial" panose="020B0604020202020204" pitchFamily="34" charset="0"/>
                <a:ea typeface="宋体" panose="02010600030101010101" pitchFamily="2" charset="-122"/>
              </a:rPr>
              <a:t>LiteOS</a:t>
            </a:r>
            <a:r>
              <a:rPr lang="zh-CN" altLang="en-US" b="1">
                <a:latin typeface="Arial" panose="020B0604020202020204" pitchFamily="34" charset="0"/>
                <a:ea typeface="宋体" panose="02010600030101010101" pitchFamily="2" charset="-122"/>
              </a:rPr>
              <a:t>、</a:t>
            </a:r>
            <a:r>
              <a:rPr lang="en-US" altLang="zh-CN" b="1">
                <a:latin typeface="Arial" panose="020B0604020202020204" pitchFamily="34" charset="0"/>
                <a:ea typeface="宋体" panose="02010600030101010101" pitchFamily="2" charset="-122"/>
              </a:rPr>
              <a:t>RT-Thread</a:t>
            </a:r>
            <a:endParaRPr lang="en-US" altLang="zh-CN" b="1">
              <a:latin typeface="Arial" panose="020B0604020202020204" pitchFamily="34" charset="0"/>
              <a:ea typeface="宋体" panose="02010600030101010101" pitchFamily="2" charset="-122"/>
            </a:endParaRPr>
          </a:p>
        </p:txBody>
      </p:sp>
      <p:sp>
        <p:nvSpPr>
          <p:cNvPr id="2" name="文本框 17"/>
          <p:cNvSpPr txBox="1"/>
          <p:nvPr>
            <p:custDataLst>
              <p:tags r:id="rId27"/>
            </p:custDataLst>
          </p:nvPr>
        </p:nvSpPr>
        <p:spPr>
          <a:xfrm>
            <a:off x="9862820" y="3837305"/>
            <a:ext cx="1076325" cy="645160"/>
          </a:xfrm>
          <a:prstGeom prst="rect">
            <a:avLst/>
          </a:prstGeom>
          <a:gradFill>
            <a:gsLst>
              <a:gs pos="0">
                <a:srgbClr val="FE4444"/>
              </a:gs>
              <a:gs pos="100000">
                <a:srgbClr val="832B2B"/>
              </a:gs>
            </a:gsLst>
            <a:lin ang="5400000" scaled="0"/>
          </a:gradFill>
          <a:ln w="9525" cap="flat" cmpd="sng">
            <a:solidFill>
              <a:schemeClr val="tx1"/>
            </a:solidFill>
            <a:prstDash val="solid"/>
            <a:round/>
            <a:headEnd type="none" w="med" len="med"/>
            <a:tailEnd type="none" w="med" len="med"/>
          </a:ln>
        </p:spPr>
        <p:txBody>
          <a:bodyPr wrap="square" anchor="t">
            <a:spAutoFit/>
          </a:bodyPr>
          <a:p>
            <a:r>
              <a:rPr lang="en-US" b="1">
                <a:latin typeface="Arial" panose="020B0604020202020204" pitchFamily="34" charset="0"/>
                <a:ea typeface="宋体" panose="02010600030101010101" pitchFamily="2" charset="-122"/>
              </a:rPr>
              <a:t>NVIDIA</a:t>
            </a:r>
            <a:r>
              <a:rPr lang="en-US" altLang="zh-CN" b="1">
                <a:latin typeface="Arial" panose="020B0604020202020204" pitchFamily="34" charset="0"/>
                <a:ea typeface="宋体" panose="02010600030101010101" pitchFamily="2" charset="-122"/>
              </a:rPr>
              <a:t>&amp;</a:t>
            </a:r>
            <a:r>
              <a:rPr lang="en-US" altLang="zh-CN" b="1">
                <a:latin typeface="Arial" panose="020B0604020202020204" pitchFamily="34" charset="0"/>
                <a:ea typeface="宋体" panose="02010600030101010101" pitchFamily="2" charset="-122"/>
              </a:rPr>
              <a:t>ARM</a:t>
            </a:r>
            <a:endParaRPr lang="zh-CN" altLang="zh-CN" b="1">
              <a:latin typeface="Arial" panose="020B0604020202020204" pitchFamily="34" charset="0"/>
              <a:ea typeface="宋体" panose="02010600030101010101" pitchFamily="2" charset="-122"/>
            </a:endParaRPr>
          </a:p>
        </p:txBody>
      </p:sp>
      <p:sp>
        <p:nvSpPr>
          <p:cNvPr id="3" name="文本框 2"/>
          <p:cNvSpPr txBox="1"/>
          <p:nvPr/>
        </p:nvSpPr>
        <p:spPr>
          <a:xfrm>
            <a:off x="196850" y="2953385"/>
            <a:ext cx="1326515" cy="368300"/>
          </a:xfrm>
          <a:prstGeom prst="rect">
            <a:avLst/>
          </a:prstGeom>
          <a:gradFill>
            <a:gsLst>
              <a:gs pos="0">
                <a:srgbClr val="7B32B2"/>
              </a:gs>
              <a:gs pos="100000">
                <a:srgbClr val="401A5D"/>
              </a:gs>
            </a:gsLst>
            <a:lin ang="5400000" scaled="0"/>
          </a:gradFill>
        </p:spPr>
        <p:txBody>
          <a:bodyPr wrap="square" rtlCol="0">
            <a:spAutoFit/>
            <a:scene3d>
              <a:camera prst="orthographicFront"/>
              <a:lightRig rig="threePt" dir="t"/>
            </a:scene3d>
          </a:bodyPr>
          <a:p>
            <a:r>
              <a:rPr lang="zh-CN" altLang="en-US">
                <a:solidFill>
                  <a:srgbClr val="FFFF00"/>
                </a:solidFill>
                <a:effectLst>
                  <a:outerShdw blurRad="38100" dist="25400" dir="5400000" algn="ctr" rotWithShape="0">
                    <a:srgbClr val="6E747A">
                      <a:alpha val="43000"/>
                    </a:srgbClr>
                  </a:outerShdw>
                </a:effectLst>
              </a:rPr>
              <a:t>联网主体：</a:t>
            </a:r>
            <a:endParaRPr lang="zh-CN" altLang="en-US">
              <a:solidFill>
                <a:srgbClr val="FFFF00"/>
              </a:solidFill>
              <a:effectLst>
                <a:outerShdw blurRad="38100" dist="25400" dir="5400000" algn="ctr" rotWithShape="0">
                  <a:srgbClr val="6E747A">
                    <a:alpha val="43000"/>
                  </a:srgbClr>
                </a:outerShdw>
              </a:effectLst>
            </a:endParaRPr>
          </a:p>
        </p:txBody>
      </p:sp>
      <p:sp>
        <p:nvSpPr>
          <p:cNvPr id="5" name="文本框 4"/>
          <p:cNvSpPr txBox="1"/>
          <p:nvPr/>
        </p:nvSpPr>
        <p:spPr>
          <a:xfrm>
            <a:off x="196850" y="3933825"/>
            <a:ext cx="1326515" cy="368300"/>
          </a:xfrm>
          <a:prstGeom prst="rect">
            <a:avLst/>
          </a:prstGeom>
          <a:gradFill>
            <a:gsLst>
              <a:gs pos="0">
                <a:srgbClr val="7B32B2"/>
              </a:gs>
              <a:gs pos="100000">
                <a:srgbClr val="401A5D"/>
              </a:gs>
            </a:gsLst>
            <a:lin ang="5400000" scaled="0"/>
          </a:gradFill>
        </p:spPr>
        <p:txBody>
          <a:bodyPr wrap="square" rtlCol="0">
            <a:spAutoFit/>
            <a:scene3d>
              <a:camera prst="orthographicFront"/>
              <a:lightRig rig="threePt" dir="t"/>
            </a:scene3d>
          </a:bodyPr>
          <a:p>
            <a:r>
              <a:rPr lang="zh-CN" altLang="en-US">
                <a:solidFill>
                  <a:srgbClr val="FFFF00"/>
                </a:solidFill>
                <a:effectLst>
                  <a:outerShdw blurRad="38100" dist="25400" dir="5400000" algn="ctr" rotWithShape="0">
                    <a:srgbClr val="6E747A">
                      <a:alpha val="43000"/>
                    </a:srgbClr>
                  </a:outerShdw>
                </a:effectLst>
              </a:rPr>
              <a:t>硬件科技：</a:t>
            </a:r>
            <a:endParaRPr lang="zh-CN" altLang="en-US">
              <a:solidFill>
                <a:srgbClr val="FFFF00"/>
              </a:solidFill>
              <a:effectLst>
                <a:outerShdw blurRad="38100" dist="25400" dir="5400000" algn="ctr" rotWithShape="0">
                  <a:srgbClr val="6E747A">
                    <a:alpha val="43000"/>
                  </a:srgbClr>
                </a:outerShdw>
              </a:effectLst>
            </a:endParaRPr>
          </a:p>
        </p:txBody>
      </p:sp>
      <p:sp>
        <p:nvSpPr>
          <p:cNvPr id="6" name="文本框 5"/>
          <p:cNvSpPr txBox="1"/>
          <p:nvPr/>
        </p:nvSpPr>
        <p:spPr>
          <a:xfrm>
            <a:off x="196850" y="4857115"/>
            <a:ext cx="1326515" cy="368300"/>
          </a:xfrm>
          <a:prstGeom prst="rect">
            <a:avLst/>
          </a:prstGeom>
          <a:gradFill>
            <a:gsLst>
              <a:gs pos="0">
                <a:srgbClr val="7B32B2"/>
              </a:gs>
              <a:gs pos="100000">
                <a:srgbClr val="401A5D"/>
              </a:gs>
            </a:gsLst>
            <a:lin ang="5400000" scaled="0"/>
          </a:gradFill>
        </p:spPr>
        <p:txBody>
          <a:bodyPr wrap="square" rtlCol="0">
            <a:spAutoFit/>
            <a:scene3d>
              <a:camera prst="orthographicFront"/>
              <a:lightRig rig="threePt" dir="t"/>
            </a:scene3d>
          </a:bodyPr>
          <a:p>
            <a:r>
              <a:rPr lang="en-US" altLang="zh-CN">
                <a:solidFill>
                  <a:srgbClr val="FFFF00"/>
                </a:solidFill>
                <a:effectLst>
                  <a:outerShdw blurRad="38100" dist="25400" dir="5400000" algn="ctr" rotWithShape="0">
                    <a:srgbClr val="6E747A">
                      <a:alpha val="43000"/>
                    </a:srgbClr>
                  </a:outerShdw>
                </a:effectLst>
              </a:rPr>
              <a:t>OS</a:t>
            </a:r>
            <a:r>
              <a:rPr lang="zh-CN" altLang="en-US">
                <a:solidFill>
                  <a:srgbClr val="FFFF00"/>
                </a:solidFill>
                <a:effectLst>
                  <a:outerShdw blurRad="38100" dist="25400" dir="5400000" algn="ctr" rotWithShape="0">
                    <a:srgbClr val="6E747A">
                      <a:alpha val="43000"/>
                    </a:srgbClr>
                  </a:outerShdw>
                </a:effectLst>
              </a:rPr>
              <a:t>和应用</a:t>
            </a:r>
            <a:r>
              <a:rPr lang="zh-CN" altLang="en-US">
                <a:solidFill>
                  <a:srgbClr val="FFFF00"/>
                </a:solidFill>
                <a:effectLst>
                  <a:outerShdw blurRad="38100" dist="25400" dir="5400000" algn="ctr" rotWithShape="0">
                    <a:srgbClr val="6E747A">
                      <a:alpha val="43000"/>
                    </a:srgbClr>
                  </a:outerShdw>
                </a:effectLst>
              </a:rPr>
              <a:t>：</a:t>
            </a:r>
            <a:endParaRPr lang="zh-CN" altLang="en-US">
              <a:solidFill>
                <a:srgbClr val="FFFF00"/>
              </a:solidFill>
              <a:effectLst>
                <a:outerShdw blurRad="38100" dist="25400" dir="5400000" algn="ctr" rotWithShape="0">
                  <a:srgbClr val="6E747A">
                    <a:alpha val="43000"/>
                  </a:srgbClr>
                </a:outerShdw>
              </a:effectLst>
            </a:endParaRPr>
          </a:p>
        </p:txBody>
      </p:sp>
      <p:sp>
        <p:nvSpPr>
          <p:cNvPr id="7" name="文本框 6"/>
          <p:cNvSpPr txBox="1"/>
          <p:nvPr/>
        </p:nvSpPr>
        <p:spPr>
          <a:xfrm>
            <a:off x="196850" y="5809615"/>
            <a:ext cx="1337945" cy="368300"/>
          </a:xfrm>
          <a:prstGeom prst="rect">
            <a:avLst/>
          </a:prstGeom>
          <a:gradFill>
            <a:gsLst>
              <a:gs pos="0">
                <a:srgbClr val="7B32B2"/>
              </a:gs>
              <a:gs pos="100000">
                <a:srgbClr val="401A5D"/>
              </a:gs>
            </a:gsLst>
            <a:lin ang="5400000" scaled="0"/>
          </a:gradFill>
        </p:spPr>
        <p:txBody>
          <a:bodyPr wrap="square" rtlCol="0">
            <a:spAutoFit/>
            <a:scene3d>
              <a:camera prst="orthographicFront"/>
              <a:lightRig rig="threePt" dir="t"/>
            </a:scene3d>
          </a:bodyPr>
          <a:p>
            <a:r>
              <a:rPr lang="zh-CN">
                <a:solidFill>
                  <a:srgbClr val="FFFF00"/>
                </a:solidFill>
                <a:effectLst>
                  <a:outerShdw blurRad="38100" dist="25400" dir="5400000" algn="ctr" rotWithShape="0">
                    <a:srgbClr val="6E747A">
                      <a:alpha val="43000"/>
                    </a:srgbClr>
                  </a:outerShdw>
                </a:effectLst>
              </a:rPr>
              <a:t>通信时代</a:t>
            </a:r>
            <a:r>
              <a:rPr lang="zh-CN" altLang="en-US">
                <a:solidFill>
                  <a:srgbClr val="FFFF00"/>
                </a:solidFill>
                <a:effectLst>
                  <a:outerShdw blurRad="38100" dist="25400" dir="5400000" algn="ctr" rotWithShape="0">
                    <a:srgbClr val="6E747A">
                      <a:alpha val="43000"/>
                    </a:srgbClr>
                  </a:outerShdw>
                </a:effectLst>
              </a:rPr>
              <a:t>：</a:t>
            </a:r>
            <a:endParaRPr lang="zh-CN" altLang="en-US">
              <a:solidFill>
                <a:srgbClr val="FFFF00"/>
              </a:solidFill>
              <a:effectLst>
                <a:outerShdw blurRad="38100" dist="25400" dir="5400000" algn="ctr" rotWithShape="0">
                  <a:srgbClr val="6E747A">
                    <a:alpha val="43000"/>
                  </a:srgbClr>
                </a:outerShdw>
              </a:effectLst>
            </a:endParaRPr>
          </a:p>
        </p:txBody>
      </p:sp>
      <p:sp>
        <p:nvSpPr>
          <p:cNvPr id="8" name="文本框 7"/>
          <p:cNvSpPr txBox="1"/>
          <p:nvPr/>
        </p:nvSpPr>
        <p:spPr>
          <a:xfrm>
            <a:off x="7419340" y="770890"/>
            <a:ext cx="2619375" cy="368300"/>
          </a:xfrm>
          <a:prstGeom prst="rect">
            <a:avLst/>
          </a:prstGeom>
          <a:noFill/>
        </p:spPr>
        <p:txBody>
          <a:bodyPr wrap="square" rtlCol="0">
            <a:spAutoFit/>
          </a:bodyPr>
          <a:p>
            <a:r>
              <a:rPr lang="zh-CN" altLang="en-US"/>
              <a:t>物联网连接的两端：物</a:t>
            </a:r>
            <a:endParaRPr lang="zh-CN" altLang="en-US"/>
          </a:p>
        </p:txBody>
      </p:sp>
      <p:sp>
        <p:nvSpPr>
          <p:cNvPr id="9" name="文本框 8"/>
          <p:cNvSpPr txBox="1"/>
          <p:nvPr/>
        </p:nvSpPr>
        <p:spPr>
          <a:xfrm>
            <a:off x="4492625" y="770890"/>
            <a:ext cx="2533015" cy="368300"/>
          </a:xfrm>
          <a:prstGeom prst="rect">
            <a:avLst/>
          </a:prstGeom>
          <a:noFill/>
        </p:spPr>
        <p:txBody>
          <a:bodyPr wrap="square" rtlCol="0">
            <a:spAutoFit/>
          </a:bodyPr>
          <a:p>
            <a:r>
              <a:rPr lang="zh-CN" altLang="en-US"/>
              <a:t>互联网连接的两端：人</a:t>
            </a:r>
            <a:endParaRPr lang="zh-CN" altLang="en-US"/>
          </a:p>
        </p:txBody>
      </p:sp>
      <p:sp>
        <p:nvSpPr>
          <p:cNvPr id="10" name="标题 9"/>
          <p:cNvSpPr/>
          <p:nvPr>
            <p:ph type="title"/>
          </p:nvPr>
        </p:nvSpPr>
        <p:spPr>
          <a:xfrm>
            <a:off x="196850" y="0"/>
            <a:ext cx="2258060" cy="676275"/>
          </a:xfrm>
        </p:spPr>
        <p:txBody>
          <a:bodyPr>
            <a:normAutofit/>
          </a:bodyPr>
          <a:p>
            <a:pPr algn="l">
              <a:lnSpc>
                <a:spcPct val="100000"/>
              </a:lnSpc>
              <a:buClrTx/>
              <a:buSzTx/>
              <a:buFontTx/>
            </a:pPr>
            <a:r>
              <a:rPr lang="zh-CN" altLang="en-US" sz="2000" b="1" spc="200">
                <a:uFillTx/>
                <a:latin typeface="Arial" panose="020B0604020202020204" pitchFamily="34" charset="0"/>
                <a:ea typeface="微软雅黑" panose="020B0503020204020204" charset="-122"/>
              </a:rPr>
              <a:t>新时代特征</a:t>
            </a:r>
            <a:endParaRPr lang="zh-CN" altLang="en-US" sz="2000" b="1" spc="200">
              <a:uFillTx/>
              <a:latin typeface="Arial" panose="020B0604020202020204" pitchFamily="34" charset="0"/>
              <a:ea typeface="微软雅黑" panose="020B0503020204020204" charset="-122"/>
            </a:endParaRPr>
          </a:p>
        </p:txBody>
      </p:sp>
    </p:spTree>
    <p:custDataLst>
      <p:tags r:id="rId28"/>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Oval 64"/>
          <p:cNvSpPr/>
          <p:nvPr>
            <p:custDataLst>
              <p:tags r:id="rId1"/>
            </p:custDataLst>
          </p:nvPr>
        </p:nvSpPr>
        <p:spPr>
          <a:xfrm>
            <a:off x="3890963" y="1517333"/>
            <a:ext cx="541338" cy="53975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AU" sz="2100" b="1" strike="noStrike" noProof="1" dirty="0">
                <a:solidFill>
                  <a:schemeClr val="accent1"/>
                </a:solidFill>
                <a:sym typeface="Arial" panose="020B0604020202020204" pitchFamily="34" charset="0"/>
              </a:rPr>
              <a:t>1</a:t>
            </a:r>
            <a:endParaRPr lang="en-US" sz="2100" b="1" strike="noStrike" noProof="1" dirty="0">
              <a:solidFill>
                <a:schemeClr val="accent1"/>
              </a:solidFill>
              <a:sym typeface="Arial" panose="020B0604020202020204" pitchFamily="34" charset="0"/>
            </a:endParaRPr>
          </a:p>
        </p:txBody>
      </p:sp>
      <p:sp>
        <p:nvSpPr>
          <p:cNvPr id="209922" name="MH_Text_1"/>
          <p:cNvSpPr txBox="1"/>
          <p:nvPr>
            <p:custDataLst>
              <p:tags r:id="rId2"/>
            </p:custDataLst>
          </p:nvPr>
        </p:nvSpPr>
        <p:spPr>
          <a:xfrm>
            <a:off x="4479925" y="1325245"/>
            <a:ext cx="1641475" cy="923925"/>
          </a:xfrm>
          <a:prstGeom prst="rect">
            <a:avLst/>
          </a:prstGeom>
          <a:noFill/>
          <a:ln w="9525">
            <a:noFill/>
          </a:ln>
        </p:spPr>
        <p:txBody>
          <a:bodyPr anchor="ctr" anchorCtr="0"/>
          <a:p>
            <a:pPr>
              <a:lnSpc>
                <a:spcPct val="150000"/>
              </a:lnSpc>
            </a:pPr>
            <a:r>
              <a:rPr lang="zh-CN" altLang="en-US" dirty="0">
                <a:latin typeface="Arial" panose="020B0604020202020204" pitchFamily="34" charset="0"/>
                <a:ea typeface="黑体" panose="02010609060101010101" charset="-122"/>
              </a:rPr>
              <a:t>数字经济</a:t>
            </a:r>
            <a:endParaRPr lang="zh-CN" altLang="en-US" dirty="0">
              <a:latin typeface="Arial" panose="020B0604020202020204" pitchFamily="34" charset="0"/>
              <a:ea typeface="黑体" panose="02010609060101010101" charset="-122"/>
            </a:endParaRPr>
          </a:p>
        </p:txBody>
      </p:sp>
      <p:sp>
        <p:nvSpPr>
          <p:cNvPr id="15" name="任意多边形 14"/>
          <p:cNvSpPr/>
          <p:nvPr>
            <p:custDataLst>
              <p:tags r:id="rId3"/>
            </p:custDataLst>
          </p:nvPr>
        </p:nvSpPr>
        <p:spPr>
          <a:xfrm>
            <a:off x="868283" y="2049807"/>
            <a:ext cx="1801416" cy="2136794"/>
          </a:xfrm>
          <a:custGeom>
            <a:avLst/>
            <a:gdLst>
              <a:gd name="connsiteX0" fmla="*/ 573088 w 1146175"/>
              <a:gd name="connsiteY0" fmla="*/ 0 h 1359564"/>
              <a:gd name="connsiteX1" fmla="*/ 1146175 w 1146175"/>
              <a:gd name="connsiteY1" fmla="*/ 574220 h 1359564"/>
              <a:gd name="connsiteX2" fmla="*/ 1134532 w 1146175"/>
              <a:gd name="connsiteY2" fmla="*/ 689945 h 1359564"/>
              <a:gd name="connsiteX3" fmla="*/ 1112602 w 1146175"/>
              <a:gd name="connsiteY3" fmla="*/ 760731 h 1359564"/>
              <a:gd name="connsiteX4" fmla="*/ 1112798 w 1146175"/>
              <a:gd name="connsiteY4" fmla="*/ 760731 h 1359564"/>
              <a:gd name="connsiteX5" fmla="*/ 850646 w 1146175"/>
              <a:gd name="connsiteY5" fmla="*/ 1359564 h 1359564"/>
              <a:gd name="connsiteX6" fmla="*/ 295529 w 1146175"/>
              <a:gd name="connsiteY6" fmla="*/ 1359564 h 1359564"/>
              <a:gd name="connsiteX7" fmla="*/ 33378 w 1146175"/>
              <a:gd name="connsiteY7" fmla="*/ 760731 h 1359564"/>
              <a:gd name="connsiteX8" fmla="*/ 33573 w 1146175"/>
              <a:gd name="connsiteY8" fmla="*/ 760731 h 1359564"/>
              <a:gd name="connsiteX9" fmla="*/ 11643 w 1146175"/>
              <a:gd name="connsiteY9" fmla="*/ 689945 h 1359564"/>
              <a:gd name="connsiteX10" fmla="*/ 0 w 1146175"/>
              <a:gd name="connsiteY10" fmla="*/ 574220 h 1359564"/>
              <a:gd name="connsiteX11" fmla="*/ 573088 w 1146175"/>
              <a:gd name="connsiteY11" fmla="*/ 0 h 1359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6175" h="1359564">
                <a:moveTo>
                  <a:pt x="573088" y="0"/>
                </a:moveTo>
                <a:cubicBezTo>
                  <a:pt x="889595" y="0"/>
                  <a:pt x="1146175" y="257087"/>
                  <a:pt x="1146175" y="574220"/>
                </a:cubicBezTo>
                <a:cubicBezTo>
                  <a:pt x="1146175" y="613861"/>
                  <a:pt x="1142166" y="652565"/>
                  <a:pt x="1134532" y="689945"/>
                </a:cubicBezTo>
                <a:lnTo>
                  <a:pt x="1112602" y="760731"/>
                </a:lnTo>
                <a:lnTo>
                  <a:pt x="1112798" y="760731"/>
                </a:lnTo>
                <a:lnTo>
                  <a:pt x="850646" y="1359564"/>
                </a:lnTo>
                <a:lnTo>
                  <a:pt x="295529" y="1359564"/>
                </a:lnTo>
                <a:lnTo>
                  <a:pt x="33378" y="760731"/>
                </a:lnTo>
                <a:lnTo>
                  <a:pt x="33573" y="760731"/>
                </a:lnTo>
                <a:lnTo>
                  <a:pt x="11643" y="689945"/>
                </a:lnTo>
                <a:cubicBezTo>
                  <a:pt x="4009" y="652565"/>
                  <a:pt x="0" y="613861"/>
                  <a:pt x="0" y="574220"/>
                </a:cubicBezTo>
                <a:cubicBezTo>
                  <a:pt x="0" y="257087"/>
                  <a:pt x="256580" y="0"/>
                  <a:pt x="5730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594000" bIns="594000" anchor="ctr">
            <a:normAutofit fontScale="90000"/>
            <a:scene3d>
              <a:camera prst="orthographicFront"/>
              <a:lightRig rig="threePt" dir="t"/>
            </a:scene3d>
            <a:sp3d>
              <a:contourClr>
                <a:srgbClr val="FFFFFF"/>
              </a:contourClr>
            </a:sp3d>
          </a:bodyPr>
          <a:lstStyle/>
          <a:p>
            <a:pPr algn="ctr" fontAlgn="base">
              <a:defRPr/>
            </a:pPr>
            <a:r>
              <a:rPr lang="zh-CN" altLang="en-US" sz="2100" strike="noStrike" noProof="1" dirty="0">
                <a:solidFill>
                  <a:schemeClr val="bg1"/>
                </a:solidFill>
              </a:rPr>
              <a:t>马云：我们正在从</a:t>
            </a:r>
            <a:r>
              <a:rPr lang="en-US" altLang="zh-CN" sz="2100" strike="noStrike" noProof="1" dirty="0">
                <a:solidFill>
                  <a:schemeClr val="tx1"/>
                </a:solidFill>
              </a:rPr>
              <a:t>IT</a:t>
            </a:r>
            <a:r>
              <a:rPr lang="zh-CN" altLang="en-US" sz="2100" strike="noStrike" noProof="1" dirty="0">
                <a:solidFill>
                  <a:schemeClr val="bg1"/>
                </a:solidFill>
              </a:rPr>
              <a:t>时代进入</a:t>
            </a:r>
            <a:r>
              <a:rPr lang="en-US" altLang="zh-CN" sz="2100" strike="noStrike" noProof="1" dirty="0">
                <a:solidFill>
                  <a:schemeClr val="tx1"/>
                </a:solidFill>
              </a:rPr>
              <a:t>DT</a:t>
            </a:r>
            <a:r>
              <a:rPr lang="zh-CN" altLang="en-US" sz="2100" strike="noStrike" noProof="1" dirty="0">
                <a:solidFill>
                  <a:schemeClr val="bg1"/>
                </a:solidFill>
              </a:rPr>
              <a:t>时代？</a:t>
            </a:r>
            <a:endParaRPr lang="zh-CN" altLang="en-US" sz="2100" strike="noStrike" noProof="1" dirty="0">
              <a:solidFill>
                <a:schemeClr val="bg1"/>
              </a:solidFill>
            </a:endParaRPr>
          </a:p>
        </p:txBody>
      </p:sp>
      <p:sp>
        <p:nvSpPr>
          <p:cNvPr id="16" name="任意多边形 15"/>
          <p:cNvSpPr/>
          <p:nvPr>
            <p:custDataLst>
              <p:tags r:id="rId4"/>
            </p:custDataLst>
          </p:nvPr>
        </p:nvSpPr>
        <p:spPr>
          <a:xfrm>
            <a:off x="1275080" y="4235768"/>
            <a:ext cx="987425" cy="808038"/>
          </a:xfrm>
          <a:custGeom>
            <a:avLst/>
            <a:gdLst>
              <a:gd name="connsiteX0" fmla="*/ 179831 w 627851"/>
              <a:gd name="connsiteY0" fmla="*/ 229046 h 514326"/>
              <a:gd name="connsiteX1" fmla="*/ 179831 w 627851"/>
              <a:gd name="connsiteY1" fmla="*/ 273421 h 514326"/>
              <a:gd name="connsiteX2" fmla="*/ 448022 w 627851"/>
              <a:gd name="connsiteY2" fmla="*/ 273421 h 514326"/>
              <a:gd name="connsiteX3" fmla="*/ 448022 w 627851"/>
              <a:gd name="connsiteY3" fmla="*/ 229046 h 514326"/>
              <a:gd name="connsiteX4" fmla="*/ 179831 w 627851"/>
              <a:gd name="connsiteY4" fmla="*/ 110815 h 514326"/>
              <a:gd name="connsiteX5" fmla="*/ 179831 w 627851"/>
              <a:gd name="connsiteY5" fmla="*/ 155190 h 514326"/>
              <a:gd name="connsiteX6" fmla="*/ 448022 w 627851"/>
              <a:gd name="connsiteY6" fmla="*/ 155190 h 514326"/>
              <a:gd name="connsiteX7" fmla="*/ 448022 w 627851"/>
              <a:gd name="connsiteY7" fmla="*/ 110815 h 514326"/>
              <a:gd name="connsiteX8" fmla="*/ 68763 w 627851"/>
              <a:gd name="connsiteY8" fmla="*/ 0 h 514326"/>
              <a:gd name="connsiteX9" fmla="*/ 559089 w 627851"/>
              <a:gd name="connsiteY9" fmla="*/ 0 h 514326"/>
              <a:gd name="connsiteX10" fmla="*/ 627851 w 627851"/>
              <a:gd name="connsiteY10" fmla="*/ 65275 h 514326"/>
              <a:gd name="connsiteX11" fmla="*/ 559089 w 627851"/>
              <a:gd name="connsiteY11" fmla="*/ 130551 h 514326"/>
              <a:gd name="connsiteX12" fmla="*/ 627851 w 627851"/>
              <a:gd name="connsiteY12" fmla="*/ 195826 h 514326"/>
              <a:gd name="connsiteX13" fmla="*/ 559089 w 627851"/>
              <a:gd name="connsiteY13" fmla="*/ 261101 h 514326"/>
              <a:gd name="connsiteX14" fmla="*/ 627851 w 627851"/>
              <a:gd name="connsiteY14" fmla="*/ 326377 h 514326"/>
              <a:gd name="connsiteX15" fmla="*/ 559089 w 627851"/>
              <a:gd name="connsiteY15" fmla="*/ 391652 h 514326"/>
              <a:gd name="connsiteX16" fmla="*/ 447974 w 627851"/>
              <a:gd name="connsiteY16" fmla="*/ 391652 h 514326"/>
              <a:gd name="connsiteX17" fmla="*/ 439938 w 627851"/>
              <a:gd name="connsiteY17" fmla="*/ 431243 h 514326"/>
              <a:gd name="connsiteX18" fmla="*/ 313926 w 627851"/>
              <a:gd name="connsiteY18" fmla="*/ 514326 h 514326"/>
              <a:gd name="connsiteX19" fmla="*/ 187914 w 627851"/>
              <a:gd name="connsiteY19" fmla="*/ 431243 h 514326"/>
              <a:gd name="connsiteX20" fmla="*/ 179878 w 627851"/>
              <a:gd name="connsiteY20" fmla="*/ 391652 h 514326"/>
              <a:gd name="connsiteX21" fmla="*/ 68763 w 627851"/>
              <a:gd name="connsiteY21" fmla="*/ 391652 h 514326"/>
              <a:gd name="connsiteX22" fmla="*/ 0 w 627851"/>
              <a:gd name="connsiteY22" fmla="*/ 326377 h 514326"/>
              <a:gd name="connsiteX23" fmla="*/ 68763 w 627851"/>
              <a:gd name="connsiteY23" fmla="*/ 261101 h 514326"/>
              <a:gd name="connsiteX24" fmla="*/ 0 w 627851"/>
              <a:gd name="connsiteY24" fmla="*/ 195826 h 514326"/>
              <a:gd name="connsiteX25" fmla="*/ 68763 w 627851"/>
              <a:gd name="connsiteY25" fmla="*/ 130551 h 514326"/>
              <a:gd name="connsiteX26" fmla="*/ 0 w 627851"/>
              <a:gd name="connsiteY26" fmla="*/ 65275 h 514326"/>
              <a:gd name="connsiteX27" fmla="*/ 68763 w 627851"/>
              <a:gd name="connsiteY27" fmla="*/ 0 h 51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7851" h="514326">
                <a:moveTo>
                  <a:pt x="179831" y="229046"/>
                </a:moveTo>
                <a:lnTo>
                  <a:pt x="179831" y="273421"/>
                </a:lnTo>
                <a:lnTo>
                  <a:pt x="448022" y="273421"/>
                </a:lnTo>
                <a:lnTo>
                  <a:pt x="448022" y="229046"/>
                </a:lnTo>
                <a:close/>
                <a:moveTo>
                  <a:pt x="179831" y="110815"/>
                </a:moveTo>
                <a:lnTo>
                  <a:pt x="179831" y="155190"/>
                </a:lnTo>
                <a:lnTo>
                  <a:pt x="448022" y="155190"/>
                </a:lnTo>
                <a:lnTo>
                  <a:pt x="448022" y="110815"/>
                </a:lnTo>
                <a:close/>
                <a:moveTo>
                  <a:pt x="68763" y="0"/>
                </a:moveTo>
                <a:lnTo>
                  <a:pt x="559089" y="0"/>
                </a:lnTo>
                <a:cubicBezTo>
                  <a:pt x="597065" y="0"/>
                  <a:pt x="627851" y="29224"/>
                  <a:pt x="627851" y="65275"/>
                </a:cubicBezTo>
                <a:cubicBezTo>
                  <a:pt x="627851" y="101326"/>
                  <a:pt x="597065" y="130551"/>
                  <a:pt x="559089" y="130551"/>
                </a:cubicBezTo>
                <a:cubicBezTo>
                  <a:pt x="597065" y="130551"/>
                  <a:pt x="627851" y="159775"/>
                  <a:pt x="627851" y="195826"/>
                </a:cubicBezTo>
                <a:cubicBezTo>
                  <a:pt x="627851" y="231877"/>
                  <a:pt x="597065" y="261101"/>
                  <a:pt x="559089" y="261101"/>
                </a:cubicBezTo>
                <a:cubicBezTo>
                  <a:pt x="597065" y="261101"/>
                  <a:pt x="627851" y="290326"/>
                  <a:pt x="627851" y="326377"/>
                </a:cubicBezTo>
                <a:cubicBezTo>
                  <a:pt x="627851" y="362428"/>
                  <a:pt x="597065" y="391652"/>
                  <a:pt x="559089" y="391652"/>
                </a:cubicBezTo>
                <a:lnTo>
                  <a:pt x="447974" y="391652"/>
                </a:lnTo>
                <a:lnTo>
                  <a:pt x="439938" y="431243"/>
                </a:lnTo>
                <a:cubicBezTo>
                  <a:pt x="419177" y="480068"/>
                  <a:pt x="370574" y="514326"/>
                  <a:pt x="313926" y="514326"/>
                </a:cubicBezTo>
                <a:cubicBezTo>
                  <a:pt x="257279" y="514326"/>
                  <a:pt x="208675" y="480068"/>
                  <a:pt x="187914" y="431243"/>
                </a:cubicBezTo>
                <a:lnTo>
                  <a:pt x="179878" y="391652"/>
                </a:lnTo>
                <a:lnTo>
                  <a:pt x="68763" y="391652"/>
                </a:lnTo>
                <a:cubicBezTo>
                  <a:pt x="30786" y="391652"/>
                  <a:pt x="0" y="362428"/>
                  <a:pt x="0" y="326377"/>
                </a:cubicBezTo>
                <a:cubicBezTo>
                  <a:pt x="0" y="290326"/>
                  <a:pt x="30786" y="261101"/>
                  <a:pt x="68763" y="261101"/>
                </a:cubicBezTo>
                <a:cubicBezTo>
                  <a:pt x="30786" y="261101"/>
                  <a:pt x="0" y="231877"/>
                  <a:pt x="0" y="195826"/>
                </a:cubicBezTo>
                <a:cubicBezTo>
                  <a:pt x="0" y="159775"/>
                  <a:pt x="30786" y="130551"/>
                  <a:pt x="68763" y="130551"/>
                </a:cubicBezTo>
                <a:cubicBezTo>
                  <a:pt x="30786" y="130551"/>
                  <a:pt x="0" y="101326"/>
                  <a:pt x="0" y="65275"/>
                </a:cubicBezTo>
                <a:cubicBezTo>
                  <a:pt x="0" y="29224"/>
                  <a:pt x="30786" y="0"/>
                  <a:pt x="68763" y="0"/>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
        <p:nvSpPr>
          <p:cNvPr id="17" name="Oval 64"/>
          <p:cNvSpPr/>
          <p:nvPr>
            <p:custDataLst>
              <p:tags r:id="rId5"/>
            </p:custDataLst>
          </p:nvPr>
        </p:nvSpPr>
        <p:spPr>
          <a:xfrm>
            <a:off x="3892550" y="2647633"/>
            <a:ext cx="539750" cy="5413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AU" sz="2100" b="1" strike="noStrike" noProof="1" dirty="0">
                <a:solidFill>
                  <a:schemeClr val="accent1"/>
                </a:solidFill>
                <a:sym typeface="Arial" panose="020B0604020202020204" pitchFamily="34" charset="0"/>
              </a:rPr>
              <a:t>2</a:t>
            </a:r>
            <a:endParaRPr lang="en-US" sz="2100" b="1" strike="noStrike" noProof="1" dirty="0">
              <a:solidFill>
                <a:schemeClr val="accent1"/>
              </a:solidFill>
              <a:sym typeface="Arial" panose="020B0604020202020204" pitchFamily="34" charset="0"/>
            </a:endParaRPr>
          </a:p>
        </p:txBody>
      </p:sp>
      <p:sp>
        <p:nvSpPr>
          <p:cNvPr id="209926" name="MH_Text_1"/>
          <p:cNvSpPr txBox="1"/>
          <p:nvPr>
            <p:custDataLst>
              <p:tags r:id="rId6"/>
            </p:custDataLst>
          </p:nvPr>
        </p:nvSpPr>
        <p:spPr>
          <a:xfrm>
            <a:off x="4481513" y="2457133"/>
            <a:ext cx="1639887" cy="922337"/>
          </a:xfrm>
          <a:prstGeom prst="rect">
            <a:avLst/>
          </a:prstGeom>
          <a:noFill/>
          <a:ln w="9525">
            <a:noFill/>
          </a:ln>
        </p:spPr>
        <p:txBody>
          <a:bodyPr anchor="ctr" anchorCtr="0"/>
          <a:p>
            <a:pPr>
              <a:lnSpc>
                <a:spcPct val="150000"/>
              </a:lnSpc>
            </a:pPr>
            <a:r>
              <a:rPr lang="zh-CN" altLang="en-US" dirty="0">
                <a:latin typeface="Arial" panose="020B0604020202020204" pitchFamily="34" charset="0"/>
                <a:ea typeface="黑体" panose="02010609060101010101" charset="-122"/>
              </a:rPr>
              <a:t>信息技术</a:t>
            </a:r>
            <a:endParaRPr lang="zh-CN" altLang="en-US" dirty="0">
              <a:latin typeface="Arial" panose="020B0604020202020204" pitchFamily="34" charset="0"/>
              <a:ea typeface="黑体" panose="02010609060101010101" charset="-122"/>
            </a:endParaRPr>
          </a:p>
        </p:txBody>
      </p:sp>
      <p:sp>
        <p:nvSpPr>
          <p:cNvPr id="19" name="Oval 64"/>
          <p:cNvSpPr/>
          <p:nvPr>
            <p:custDataLst>
              <p:tags r:id="rId7"/>
            </p:custDataLst>
          </p:nvPr>
        </p:nvSpPr>
        <p:spPr>
          <a:xfrm>
            <a:off x="3890963" y="3935095"/>
            <a:ext cx="541338" cy="5413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AU" sz="2100" b="1" strike="noStrike" noProof="1" dirty="0">
                <a:solidFill>
                  <a:schemeClr val="accent1"/>
                </a:solidFill>
                <a:sym typeface="Arial" panose="020B0604020202020204" pitchFamily="34" charset="0"/>
              </a:rPr>
              <a:t>3</a:t>
            </a:r>
            <a:endParaRPr lang="en-US" sz="2100" b="1" strike="noStrike" noProof="1" dirty="0">
              <a:solidFill>
                <a:schemeClr val="accent1"/>
              </a:solidFill>
              <a:sym typeface="Arial" panose="020B0604020202020204" pitchFamily="34" charset="0"/>
            </a:endParaRPr>
          </a:p>
        </p:txBody>
      </p:sp>
      <p:sp>
        <p:nvSpPr>
          <p:cNvPr id="209928" name="MH_Text_1"/>
          <p:cNvSpPr txBox="1"/>
          <p:nvPr>
            <p:custDataLst>
              <p:tags r:id="rId8"/>
            </p:custDataLst>
          </p:nvPr>
        </p:nvSpPr>
        <p:spPr>
          <a:xfrm>
            <a:off x="4479925" y="3744595"/>
            <a:ext cx="1641475" cy="922338"/>
          </a:xfrm>
          <a:prstGeom prst="rect">
            <a:avLst/>
          </a:prstGeom>
          <a:noFill/>
          <a:ln w="9525">
            <a:noFill/>
          </a:ln>
        </p:spPr>
        <p:txBody>
          <a:bodyPr anchor="ctr" anchorCtr="0"/>
          <a:p>
            <a:pPr>
              <a:lnSpc>
                <a:spcPct val="150000"/>
              </a:lnSpc>
            </a:pPr>
            <a:r>
              <a:rPr lang="zh-CN" altLang="en-US" dirty="0">
                <a:latin typeface="Arial" panose="020B0604020202020204" pitchFamily="34" charset="0"/>
                <a:ea typeface="黑体" panose="02010609060101010101" charset="-122"/>
              </a:rPr>
              <a:t>数据技术</a:t>
            </a:r>
            <a:endParaRPr lang="zh-CN" altLang="en-US" dirty="0">
              <a:latin typeface="Arial" panose="020B0604020202020204" pitchFamily="34" charset="0"/>
              <a:ea typeface="黑体" panose="02010609060101010101" charset="-122"/>
            </a:endParaRPr>
          </a:p>
        </p:txBody>
      </p:sp>
      <p:sp>
        <p:nvSpPr>
          <p:cNvPr id="23" name="Oval 64"/>
          <p:cNvSpPr/>
          <p:nvPr>
            <p:custDataLst>
              <p:tags r:id="rId9"/>
            </p:custDataLst>
          </p:nvPr>
        </p:nvSpPr>
        <p:spPr>
          <a:xfrm>
            <a:off x="3892550" y="5151120"/>
            <a:ext cx="539750" cy="5413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AU" sz="2100" b="1" strike="noStrike" noProof="1" dirty="0">
                <a:solidFill>
                  <a:schemeClr val="accent1"/>
                </a:solidFill>
                <a:sym typeface="Arial" panose="020B0604020202020204" pitchFamily="34" charset="0"/>
              </a:rPr>
              <a:t>4</a:t>
            </a:r>
            <a:endParaRPr lang="en-US" sz="2100" b="1" strike="noStrike" noProof="1" dirty="0">
              <a:solidFill>
                <a:schemeClr val="accent1"/>
              </a:solidFill>
              <a:sym typeface="Arial" panose="020B0604020202020204" pitchFamily="34" charset="0"/>
            </a:endParaRPr>
          </a:p>
        </p:txBody>
      </p:sp>
      <p:sp>
        <p:nvSpPr>
          <p:cNvPr id="209930" name="MH_Text_1"/>
          <p:cNvSpPr txBox="1"/>
          <p:nvPr>
            <p:custDataLst>
              <p:tags r:id="rId10"/>
            </p:custDataLst>
          </p:nvPr>
        </p:nvSpPr>
        <p:spPr>
          <a:xfrm>
            <a:off x="4481513" y="4960620"/>
            <a:ext cx="1639887" cy="922338"/>
          </a:xfrm>
          <a:prstGeom prst="rect">
            <a:avLst/>
          </a:prstGeom>
          <a:noFill/>
          <a:ln w="9525">
            <a:noFill/>
          </a:ln>
        </p:spPr>
        <p:txBody>
          <a:bodyPr anchor="ctr" anchorCtr="0"/>
          <a:p>
            <a:pPr>
              <a:lnSpc>
                <a:spcPct val="150000"/>
              </a:lnSpc>
            </a:pPr>
            <a:r>
              <a:rPr lang="zh-CN" altLang="en-US" dirty="0">
                <a:latin typeface="Arial" panose="020B0604020202020204" pitchFamily="34" charset="0"/>
                <a:ea typeface="黑体" panose="02010609060101010101" charset="-122"/>
              </a:rPr>
              <a:t>人工智能</a:t>
            </a:r>
            <a:endParaRPr lang="zh-CN" altLang="en-US" dirty="0">
              <a:latin typeface="Arial" panose="020B0604020202020204" pitchFamily="34" charset="0"/>
              <a:ea typeface="黑体" panose="02010609060101010101" charset="-122"/>
            </a:endParaRPr>
          </a:p>
        </p:txBody>
      </p:sp>
      <p:sp>
        <p:nvSpPr>
          <p:cNvPr id="209931" name="文本框 26"/>
          <p:cNvSpPr txBox="1"/>
          <p:nvPr>
            <p:custDataLst>
              <p:tags r:id="rId11"/>
            </p:custDataLst>
          </p:nvPr>
        </p:nvSpPr>
        <p:spPr>
          <a:xfrm>
            <a:off x="280035" y="140335"/>
            <a:ext cx="1823720" cy="464185"/>
          </a:xfrm>
          <a:prstGeom prst="rect">
            <a:avLst/>
          </a:prstGeom>
          <a:noFill/>
          <a:ln w="9525">
            <a:noFill/>
          </a:ln>
        </p:spPr>
        <p:txBody>
          <a:bodyPr lIns="68580" tIns="34290" rIns="68580" bIns="34290" anchor="ctr" anchorCtr="0"/>
          <a:p>
            <a:pPr algn="l">
              <a:lnSpc>
                <a:spcPct val="90000"/>
              </a:lnSpc>
              <a:buClrTx/>
              <a:buSzTx/>
              <a:buFontTx/>
            </a:pPr>
            <a:r>
              <a:rPr lang="zh-CN" sz="2000" b="1">
                <a:latin typeface="+mj-lt"/>
                <a:ea typeface="+mj-ea"/>
                <a:cs typeface="+mj-cs"/>
              </a:rPr>
              <a:t>新时代驱动力</a:t>
            </a:r>
            <a:endParaRPr lang="zh-CN" sz="2000" b="1">
              <a:latin typeface="+mj-lt"/>
              <a:ea typeface="+mj-ea"/>
              <a:cs typeface="+mj-cs"/>
            </a:endParaRPr>
          </a:p>
        </p:txBody>
      </p:sp>
      <p:pic>
        <p:nvPicPr>
          <p:cNvPr id="209932" name="图片 20"/>
          <p:cNvPicPr>
            <a:picLocks noChangeAspect="1"/>
          </p:cNvPicPr>
          <p:nvPr/>
        </p:nvPicPr>
        <p:blipFill>
          <a:blip r:embed="rId12"/>
          <a:stretch>
            <a:fillRect/>
          </a:stretch>
        </p:blipFill>
        <p:spPr>
          <a:xfrm>
            <a:off x="7435850" y="728345"/>
            <a:ext cx="3848735" cy="5545455"/>
          </a:xfrm>
          <a:prstGeom prst="rect">
            <a:avLst/>
          </a:prstGeom>
          <a:noFill/>
          <a:ln w="9525">
            <a:noFill/>
          </a:ln>
        </p:spPr>
      </p:pic>
      <p:sp>
        <p:nvSpPr>
          <p:cNvPr id="2" name="矩形 1"/>
          <p:cNvSpPr/>
          <p:nvPr/>
        </p:nvSpPr>
        <p:spPr>
          <a:xfrm>
            <a:off x="3776663" y="3874770"/>
            <a:ext cx="2160588" cy="792163"/>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Tree>
    <p:custDataLst>
      <p:tags r:id="rId1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00000"/>
                                          </p:val>
                                        </p:tav>
                                        <p:tav tm="100000">
                                          <p:val>
                                            <p:fltVal val="1.000000"/>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000000"/>
                                          </p:val>
                                        </p:tav>
                                        <p:tav tm="100000">
                                          <p:val>
                                            <p:fltVal val="1.000000"/>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000000"/>
                                          </p:val>
                                        </p:tav>
                                        <p:tav tm="100000">
                                          <p:val>
                                            <p:fltVal val="1.000000"/>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000000"/>
                                          </p:val>
                                        </p:tav>
                                        <p:tav tm="100000">
                                          <p:val>
                                            <p:fltVal val="1.000000"/>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1969" name="标题 1"/>
          <p:cNvSpPr>
            <a:spLocks noGrp="1"/>
          </p:cNvSpPr>
          <p:nvPr>
            <p:ph type="title"/>
          </p:nvPr>
        </p:nvSpPr>
        <p:spPr>
          <a:xfrm>
            <a:off x="159385" y="109220"/>
            <a:ext cx="2275840" cy="558800"/>
          </a:xfrm>
        </p:spPr>
        <p:txBody>
          <a:bodyPr vert="horz" lIns="91440" tIns="45720" rIns="91440" bIns="45720" anchor="ctr" anchorCtr="0">
            <a:normAutofit/>
          </a:bodyPr>
          <a:p>
            <a:r>
              <a:rPr lang="zh-CN" sz="2000" b="1"/>
              <a:t>新时代产品模型</a:t>
            </a:r>
            <a:endParaRPr lang="zh-CN" sz="2000" b="1"/>
          </a:p>
        </p:txBody>
      </p:sp>
      <p:sp>
        <p:nvSpPr>
          <p:cNvPr id="6" name="矩形 5"/>
          <p:cNvSpPr/>
          <p:nvPr/>
        </p:nvSpPr>
        <p:spPr>
          <a:xfrm>
            <a:off x="3172143" y="3289618"/>
            <a:ext cx="3225800" cy="81121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strike="noStrike" noProof="1"/>
              <a:t>数据中心（大数据、云计算）</a:t>
            </a:r>
            <a:endParaRPr lang="zh-CN" altLang="en-US" strike="noStrike" noProof="1"/>
          </a:p>
        </p:txBody>
      </p:sp>
      <p:sp>
        <p:nvSpPr>
          <p:cNvPr id="7" name="矩形 6"/>
          <p:cNvSpPr/>
          <p:nvPr/>
        </p:nvSpPr>
        <p:spPr>
          <a:xfrm>
            <a:off x="3696970" y="2245360"/>
            <a:ext cx="2344420" cy="8115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fontAlgn="base"/>
            <a:r>
              <a:rPr lang="zh-CN" altLang="en-US" strike="noStrike" noProof="1"/>
              <a:t>人工智能</a:t>
            </a:r>
            <a:endParaRPr lang="zh-CN" altLang="en-US" strike="noStrike" noProof="1"/>
          </a:p>
        </p:txBody>
      </p:sp>
      <p:sp>
        <p:nvSpPr>
          <p:cNvPr id="8" name="矩形 7"/>
          <p:cNvSpPr/>
          <p:nvPr/>
        </p:nvSpPr>
        <p:spPr>
          <a:xfrm>
            <a:off x="2776220" y="4344035"/>
            <a:ext cx="3952240" cy="811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t>5G</a:t>
            </a:r>
            <a:r>
              <a:rPr lang="zh-CN" altLang="en-US" strike="noStrike" noProof="1"/>
              <a:t>、物联网、工业互联网、卫星互联网</a:t>
            </a:r>
            <a:endParaRPr lang="zh-CN" altLang="en-US" strike="noStrike" noProof="1"/>
          </a:p>
        </p:txBody>
      </p:sp>
      <p:sp>
        <p:nvSpPr>
          <p:cNvPr id="9" name="矩形 8"/>
          <p:cNvSpPr/>
          <p:nvPr/>
        </p:nvSpPr>
        <p:spPr>
          <a:xfrm>
            <a:off x="4025900" y="1186180"/>
            <a:ext cx="1577340" cy="8115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fontAlgn="base"/>
            <a:r>
              <a:rPr lang="zh-CN" altLang="en-US" strike="noStrike" noProof="1"/>
              <a:t>行业应用</a:t>
            </a:r>
            <a:endParaRPr lang="zh-CN" altLang="en-US" strike="noStrike" noProof="1"/>
          </a:p>
        </p:txBody>
      </p:sp>
      <p:sp>
        <p:nvSpPr>
          <p:cNvPr id="10" name="矩形 9"/>
          <p:cNvSpPr/>
          <p:nvPr/>
        </p:nvSpPr>
        <p:spPr>
          <a:xfrm>
            <a:off x="7769543" y="62230"/>
            <a:ext cx="1598613"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fontAlgn="base"/>
            <a:r>
              <a:rPr lang="zh-CN" altLang="en-US" strike="noStrike" noProof="1"/>
              <a:t>电力行业</a:t>
            </a:r>
            <a:endParaRPr lang="zh-CN" altLang="en-US" strike="noStrike" noProof="1"/>
          </a:p>
        </p:txBody>
      </p:sp>
      <p:sp>
        <p:nvSpPr>
          <p:cNvPr id="11" name="矩形 10"/>
          <p:cNvSpPr/>
          <p:nvPr/>
        </p:nvSpPr>
        <p:spPr>
          <a:xfrm>
            <a:off x="7769543" y="798830"/>
            <a:ext cx="1598613" cy="5429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fontAlgn="base"/>
            <a:r>
              <a:rPr lang="zh-CN" altLang="en-US" strike="noStrike" noProof="1"/>
              <a:t>农业</a:t>
            </a:r>
            <a:endParaRPr lang="zh-CN" altLang="en-US" strike="noStrike" noProof="1"/>
          </a:p>
        </p:txBody>
      </p:sp>
      <p:sp>
        <p:nvSpPr>
          <p:cNvPr id="12" name="矩形 11"/>
          <p:cNvSpPr/>
          <p:nvPr/>
        </p:nvSpPr>
        <p:spPr>
          <a:xfrm>
            <a:off x="7769543" y="1552893"/>
            <a:ext cx="1598613"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fontAlgn="base"/>
            <a:r>
              <a:rPr lang="zh-CN" altLang="en-US" strike="noStrike" noProof="1"/>
              <a:t>智慧工场</a:t>
            </a:r>
            <a:endParaRPr lang="zh-CN" altLang="en-US" strike="noStrike" noProof="1"/>
          </a:p>
        </p:txBody>
      </p:sp>
      <p:sp>
        <p:nvSpPr>
          <p:cNvPr id="13" name="矩形 12"/>
          <p:cNvSpPr/>
          <p:nvPr/>
        </p:nvSpPr>
        <p:spPr>
          <a:xfrm>
            <a:off x="7769543" y="2330768"/>
            <a:ext cx="1598613"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fontAlgn="base"/>
            <a:r>
              <a:rPr lang="zh-CN" altLang="en-US" strike="noStrike" noProof="1"/>
              <a:t>智慧交通</a:t>
            </a:r>
            <a:endParaRPr lang="zh-CN" altLang="en-US" strike="noStrike" noProof="1"/>
          </a:p>
        </p:txBody>
      </p:sp>
      <p:sp>
        <p:nvSpPr>
          <p:cNvPr id="14" name="矩形 13"/>
          <p:cNvSpPr/>
          <p:nvPr/>
        </p:nvSpPr>
        <p:spPr>
          <a:xfrm>
            <a:off x="7769543" y="3097530"/>
            <a:ext cx="1598613"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fontAlgn="base"/>
            <a:r>
              <a:rPr lang="zh-CN" altLang="en-US" strike="noStrike" noProof="1"/>
              <a:t>智能家居</a:t>
            </a:r>
            <a:endParaRPr lang="zh-CN" altLang="en-US" strike="noStrike" noProof="1"/>
          </a:p>
        </p:txBody>
      </p:sp>
      <p:cxnSp>
        <p:nvCxnSpPr>
          <p:cNvPr id="17" name="肘形连接符 16"/>
          <p:cNvCxnSpPr>
            <a:stCxn id="9" idx="3"/>
            <a:endCxn id="10" idx="1"/>
          </p:cNvCxnSpPr>
          <p:nvPr/>
        </p:nvCxnSpPr>
        <p:spPr>
          <a:xfrm flipV="1">
            <a:off x="5603240" y="333375"/>
            <a:ext cx="2166620" cy="125857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8" name="肘形连接符 17"/>
          <p:cNvCxnSpPr>
            <a:stCxn id="9" idx="3"/>
            <a:endCxn id="11" idx="1"/>
          </p:cNvCxnSpPr>
          <p:nvPr/>
        </p:nvCxnSpPr>
        <p:spPr>
          <a:xfrm flipV="1">
            <a:off x="5603240" y="1070610"/>
            <a:ext cx="2166620" cy="521335"/>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9" name="肘形连接符 18"/>
          <p:cNvCxnSpPr>
            <a:stCxn id="9" idx="3"/>
            <a:endCxn id="12" idx="1"/>
          </p:cNvCxnSpPr>
          <p:nvPr/>
        </p:nvCxnSpPr>
        <p:spPr>
          <a:xfrm>
            <a:off x="5603240" y="1591945"/>
            <a:ext cx="2166620" cy="23241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20" name="肘形连接符 19"/>
          <p:cNvCxnSpPr>
            <a:stCxn id="9" idx="3"/>
            <a:endCxn id="13" idx="1"/>
          </p:cNvCxnSpPr>
          <p:nvPr/>
        </p:nvCxnSpPr>
        <p:spPr>
          <a:xfrm>
            <a:off x="5603240" y="1591945"/>
            <a:ext cx="2166620" cy="1010285"/>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21" name="肘形连接符 20"/>
          <p:cNvCxnSpPr>
            <a:stCxn id="9" idx="3"/>
            <a:endCxn id="14" idx="1"/>
          </p:cNvCxnSpPr>
          <p:nvPr/>
        </p:nvCxnSpPr>
        <p:spPr>
          <a:xfrm>
            <a:off x="5603240" y="1591945"/>
            <a:ext cx="2166620" cy="177673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sp>
        <p:nvSpPr>
          <p:cNvPr id="22" name="矩形 21"/>
          <p:cNvSpPr/>
          <p:nvPr/>
        </p:nvSpPr>
        <p:spPr>
          <a:xfrm>
            <a:off x="7769543" y="3918268"/>
            <a:ext cx="1598613"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fontAlgn="base"/>
            <a:r>
              <a:rPr lang="en-US" altLang="zh-CN" strike="noStrike" noProof="1"/>
              <a:t>……</a:t>
            </a:r>
            <a:endParaRPr lang="en-US" altLang="zh-CN" strike="noStrike" noProof="1"/>
          </a:p>
        </p:txBody>
      </p:sp>
      <p:sp>
        <p:nvSpPr>
          <p:cNvPr id="23" name="文本框 22"/>
          <p:cNvSpPr txBox="1"/>
          <p:nvPr/>
        </p:nvSpPr>
        <p:spPr>
          <a:xfrm>
            <a:off x="4762500" y="6389370"/>
            <a:ext cx="3007995" cy="368300"/>
          </a:xfrm>
          <a:prstGeom prst="rect">
            <a:avLst/>
          </a:prstGeom>
          <a:noFill/>
          <a:extLst>
            <a:ext uri="{909E8E84-426E-40DD-AFC4-6F175D3DCCD1}">
              <a14:hiddenFill xmlns:a14="http://schemas.microsoft.com/office/drawing/2010/main">
                <a:solidFill>
                  <a:srgbClr val="B9834A"/>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p>
            <a:pPr algn="ctr" fontAlgn="base"/>
            <a:r>
              <a:rPr lang="zh-CN" strike="noStrike" noProof="1">
                <a:solidFill>
                  <a:schemeClr val="tx1"/>
                </a:solidFill>
              </a:rPr>
              <a:t>新时代产品模型</a:t>
            </a:r>
            <a:endParaRPr lang="zh-CN" altLang="en-US" strike="noStrike" noProof="1">
              <a:solidFill>
                <a:schemeClr val="tx1"/>
              </a:solidFill>
            </a:endParaRPr>
          </a:p>
        </p:txBody>
      </p:sp>
      <p:sp>
        <p:nvSpPr>
          <p:cNvPr id="211986" name="文本框 1"/>
          <p:cNvSpPr txBox="1"/>
          <p:nvPr/>
        </p:nvSpPr>
        <p:spPr>
          <a:xfrm>
            <a:off x="680085" y="4566285"/>
            <a:ext cx="1278890" cy="368300"/>
          </a:xfrm>
          <a:prstGeom prst="rect">
            <a:avLst/>
          </a:prstGeom>
          <a:noFill/>
          <a:ln w="9525">
            <a:noFill/>
          </a:ln>
        </p:spPr>
        <p:txBody>
          <a:bodyPr wrap="square" anchor="t" anchorCtr="0">
            <a:spAutoFit/>
          </a:bodyPr>
          <a:p>
            <a:r>
              <a:rPr lang="zh-CN" altLang="en-US" b="1">
                <a:latin typeface="黑体" panose="02010609060101010101" charset="-122"/>
                <a:ea typeface="黑体" panose="02010609060101010101" charset="-122"/>
              </a:rPr>
              <a:t>基础设施</a:t>
            </a:r>
            <a:endParaRPr lang="zh-CN" altLang="en-US" b="1">
              <a:latin typeface="黑体" panose="02010609060101010101" charset="-122"/>
              <a:ea typeface="黑体" panose="02010609060101010101" charset="-122"/>
            </a:endParaRPr>
          </a:p>
        </p:txBody>
      </p:sp>
      <p:sp>
        <p:nvSpPr>
          <p:cNvPr id="211987" name="文本框 2"/>
          <p:cNvSpPr txBox="1"/>
          <p:nvPr/>
        </p:nvSpPr>
        <p:spPr>
          <a:xfrm>
            <a:off x="831850" y="3510598"/>
            <a:ext cx="974725" cy="368300"/>
          </a:xfrm>
          <a:prstGeom prst="rect">
            <a:avLst/>
          </a:prstGeom>
          <a:noFill/>
          <a:ln w="9525">
            <a:noFill/>
          </a:ln>
        </p:spPr>
        <p:txBody>
          <a:bodyPr wrap="square" anchor="t" anchorCtr="0">
            <a:spAutoFit/>
          </a:bodyPr>
          <a:p>
            <a:r>
              <a:rPr lang="zh-CN" altLang="en-US" b="1">
                <a:latin typeface="黑体" panose="02010609060101010101" charset="-122"/>
                <a:ea typeface="黑体" panose="02010609060101010101" charset="-122"/>
              </a:rPr>
              <a:t>驱动力</a:t>
            </a:r>
            <a:endParaRPr lang="zh-CN" altLang="en-US" b="1">
              <a:latin typeface="黑体" panose="02010609060101010101" charset="-122"/>
              <a:ea typeface="黑体" panose="02010609060101010101" charset="-122"/>
            </a:endParaRPr>
          </a:p>
        </p:txBody>
      </p:sp>
      <p:sp>
        <p:nvSpPr>
          <p:cNvPr id="211988" name="文本框 3"/>
          <p:cNvSpPr txBox="1"/>
          <p:nvPr/>
        </p:nvSpPr>
        <p:spPr>
          <a:xfrm>
            <a:off x="895350" y="2466975"/>
            <a:ext cx="847725" cy="368300"/>
          </a:xfrm>
          <a:prstGeom prst="rect">
            <a:avLst/>
          </a:prstGeom>
          <a:noFill/>
          <a:ln w="9525">
            <a:noFill/>
          </a:ln>
        </p:spPr>
        <p:txBody>
          <a:bodyPr wrap="square" anchor="t" anchorCtr="0">
            <a:spAutoFit/>
          </a:bodyPr>
          <a:p>
            <a:r>
              <a:rPr lang="zh-CN" altLang="en-US" b="1">
                <a:latin typeface="黑体" panose="02010609060101010101" charset="-122"/>
                <a:ea typeface="黑体" panose="02010609060101010101" charset="-122"/>
              </a:rPr>
              <a:t>工具</a:t>
            </a:r>
            <a:endParaRPr lang="zh-CN" altLang="en-US" b="1">
              <a:latin typeface="黑体" panose="02010609060101010101" charset="-122"/>
              <a:ea typeface="黑体" panose="02010609060101010101" charset="-122"/>
            </a:endParaRPr>
          </a:p>
        </p:txBody>
      </p:sp>
      <p:sp>
        <p:nvSpPr>
          <p:cNvPr id="2" name="矩形 1"/>
          <p:cNvSpPr/>
          <p:nvPr/>
        </p:nvSpPr>
        <p:spPr>
          <a:xfrm>
            <a:off x="2259330" y="5347335"/>
            <a:ext cx="5192395" cy="8115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fontAlgn="base"/>
            <a:r>
              <a:rPr lang="zh-CN" strike="noStrike" noProof="1"/>
              <a:t>高端装备、</a:t>
            </a:r>
            <a:r>
              <a:rPr lang="en-US" altLang="zh-CN" strike="noStrike" noProof="1"/>
              <a:t>IP</a:t>
            </a:r>
            <a:r>
              <a:rPr lang="zh-CN" altLang="en-US" strike="noStrike" noProof="1"/>
              <a:t>、材料、物理、化学、数学、光学</a:t>
            </a:r>
            <a:endParaRPr lang="zh-CN" altLang="en-US" strike="noStrike" noProof="1"/>
          </a:p>
        </p:txBody>
      </p:sp>
      <p:sp>
        <p:nvSpPr>
          <p:cNvPr id="3" name="文本框 1"/>
          <p:cNvSpPr txBox="1"/>
          <p:nvPr/>
        </p:nvSpPr>
        <p:spPr>
          <a:xfrm>
            <a:off x="621030" y="5568950"/>
            <a:ext cx="1337945" cy="368300"/>
          </a:xfrm>
          <a:prstGeom prst="rect">
            <a:avLst/>
          </a:prstGeom>
          <a:noFill/>
          <a:ln w="9525">
            <a:noFill/>
          </a:ln>
        </p:spPr>
        <p:txBody>
          <a:bodyPr wrap="square" anchor="t" anchorCtr="0">
            <a:spAutoFit/>
          </a:bodyPr>
          <a:p>
            <a:r>
              <a:rPr lang="zh-CN" altLang="en-US" b="1">
                <a:latin typeface="黑体" panose="02010609060101010101" charset="-122"/>
                <a:ea typeface="黑体" panose="02010609060101010101" charset="-122"/>
              </a:rPr>
              <a:t>技术生产力</a:t>
            </a:r>
            <a:endParaRPr lang="zh-CN" altLang="en-US" b="1">
              <a:latin typeface="黑体" panose="02010609060101010101" charset="-122"/>
              <a:ea typeface="黑体" panose="02010609060101010101" charset="-122"/>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stretch>
            <a:fillRect/>
          </a:stretch>
        </p:blipFill>
        <p:spPr>
          <a:xfrm>
            <a:off x="631825" y="2068830"/>
            <a:ext cx="5558790" cy="4170680"/>
          </a:xfrm>
          <a:prstGeom prst="rect">
            <a:avLst/>
          </a:prstGeom>
        </p:spPr>
      </p:pic>
      <p:sp>
        <p:nvSpPr>
          <p:cNvPr id="15" name="矩形 14"/>
          <p:cNvSpPr/>
          <p:nvPr/>
        </p:nvSpPr>
        <p:spPr>
          <a:xfrm>
            <a:off x="2589350" y="6370265"/>
            <a:ext cx="2240280" cy="368300"/>
          </a:xfrm>
          <a:prstGeom prst="rect">
            <a:avLst/>
          </a:prstGeom>
        </p:spPr>
        <p:txBody>
          <a:bodyPr wrap="none">
            <a:spAutoFit/>
          </a:bodyPr>
          <a:lstStyle/>
          <a:p>
            <a:r>
              <a:rPr lang="zh-CN" dirty="0">
                <a:solidFill>
                  <a:srgbClr val="000000"/>
                </a:solidFill>
                <a:latin typeface="Helvetica" panose="020B0604020202020204" pitchFamily="34" charset="0"/>
              </a:rPr>
              <a:t>万物互联的</a:t>
            </a:r>
            <a:r>
              <a:rPr lang="zh-CN" altLang="en-US" dirty="0">
                <a:solidFill>
                  <a:srgbClr val="000000"/>
                </a:solidFill>
                <a:latin typeface="Helvetica" panose="020B0604020202020204" pitchFamily="34" charset="0"/>
              </a:rPr>
              <a:t>三维定义</a:t>
            </a:r>
            <a:endParaRPr lang="zh-CN" altLang="en-US" dirty="0"/>
          </a:p>
        </p:txBody>
      </p:sp>
      <p:pic>
        <p:nvPicPr>
          <p:cNvPr id="2" name="图片 1"/>
          <p:cNvPicPr>
            <a:picLocks noChangeAspect="1"/>
          </p:cNvPicPr>
          <p:nvPr/>
        </p:nvPicPr>
        <p:blipFill>
          <a:blip r:embed="rId2"/>
          <a:stretch>
            <a:fillRect/>
          </a:stretch>
        </p:blipFill>
        <p:spPr>
          <a:xfrm>
            <a:off x="544830" y="676275"/>
            <a:ext cx="5855970" cy="1261745"/>
          </a:xfrm>
          <a:prstGeom prst="rect">
            <a:avLst/>
          </a:prstGeom>
        </p:spPr>
      </p:pic>
      <p:sp>
        <p:nvSpPr>
          <p:cNvPr id="5" name="标题 1"/>
          <p:cNvSpPr>
            <a:spLocks noGrp="1"/>
          </p:cNvSpPr>
          <p:nvPr>
            <p:custDataLst>
              <p:tags r:id="rId3"/>
            </p:custDataLst>
          </p:nvPr>
        </p:nvSpPr>
        <p:spPr>
          <a:xfrm>
            <a:off x="362585" y="109220"/>
            <a:ext cx="3153410" cy="441960"/>
          </a:xfrm>
          <a:prstGeom prst="rect">
            <a:avLst/>
          </a:prstGeom>
        </p:spPr>
        <p:txBody>
          <a:bodyPr vert="horz" wrap="square" lIns="91440" tIns="45720" rIns="91440" bIns="45720" rtlCol="0" anchor="ctr" anchorCtr="0">
            <a:normAutofit fontScale="80000"/>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r>
              <a:rPr>
                <a:sym typeface="+mn-ea"/>
              </a:rPr>
              <a:t>基础设施层的独角兽</a:t>
            </a:r>
            <a:endParaRPr>
              <a:sym typeface="+mn-ea"/>
            </a:endParaRPr>
          </a:p>
        </p:txBody>
      </p:sp>
      <p:pic>
        <p:nvPicPr>
          <p:cNvPr id="109" name="图片 108"/>
          <p:cNvPicPr/>
          <p:nvPr/>
        </p:nvPicPr>
        <p:blipFill>
          <a:blip r:embed="rId4"/>
          <a:stretch>
            <a:fillRect/>
          </a:stretch>
        </p:blipFill>
        <p:spPr>
          <a:xfrm>
            <a:off x="6400800" y="2131060"/>
            <a:ext cx="5573395" cy="4032885"/>
          </a:xfrm>
          <a:prstGeom prst="rect">
            <a:avLst/>
          </a:prstGeom>
          <a:noFill/>
          <a:ln w="9525">
            <a:noFill/>
          </a:ln>
        </p:spPr>
      </p:pic>
      <p:sp>
        <p:nvSpPr>
          <p:cNvPr id="3" name="矩形 2"/>
          <p:cNvSpPr/>
          <p:nvPr/>
        </p:nvSpPr>
        <p:spPr>
          <a:xfrm>
            <a:off x="8727895" y="6356930"/>
            <a:ext cx="2697480" cy="368300"/>
          </a:xfrm>
          <a:prstGeom prst="rect">
            <a:avLst/>
          </a:prstGeom>
        </p:spPr>
        <p:txBody>
          <a:bodyPr wrap="none">
            <a:spAutoFit/>
          </a:bodyPr>
          <a:p>
            <a:r>
              <a:rPr lang="zh-CN" altLang="en-US" dirty="0"/>
              <a:t>星链计划（卫星互联网）</a:t>
            </a:r>
            <a:endParaRPr lang="zh-CN" altLang="en-US" dirty="0"/>
          </a:p>
        </p:txBody>
      </p:sp>
      <p:sp>
        <p:nvSpPr>
          <p:cNvPr id="4" name="文本框 3"/>
          <p:cNvSpPr txBox="1"/>
          <p:nvPr/>
        </p:nvSpPr>
        <p:spPr>
          <a:xfrm>
            <a:off x="6400800" y="984885"/>
            <a:ext cx="5508625" cy="922020"/>
          </a:xfrm>
          <a:prstGeom prst="rect">
            <a:avLst/>
          </a:prstGeom>
          <a:noFill/>
        </p:spPr>
        <p:txBody>
          <a:bodyPr wrap="square" rtlCol="0" anchor="t">
            <a:spAutoFit/>
          </a:bodyPr>
          <a:p>
            <a:r>
              <a:rPr lang="zh-CN" altLang="en-US"/>
              <a:t>全球首富，公司估值世界第二：https://haokan.baidu.com/v?pd=wisenatural&amp;vid=13600226776788064015</a:t>
            </a:r>
            <a:endParaRPr lang="zh-CN" altLang="en-US"/>
          </a:p>
        </p:txBody>
      </p:sp>
    </p:spTree>
    <p:custDataLst>
      <p:tags r:id="rId5"/>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custDataLst>
              <p:tags r:id="rId1"/>
            </p:custDataLst>
          </p:nvPr>
        </p:nvSpPr>
        <p:spPr>
          <a:xfrm>
            <a:off x="5304203" y="456943"/>
            <a:ext cx="1592580" cy="922020"/>
          </a:xfrm>
          <a:prstGeom prst="rect">
            <a:avLst/>
          </a:prstGeom>
          <a:noFill/>
        </p:spPr>
        <p:txBody>
          <a:bodyPr wrap="square" rtlCol="0" anchor="b" anchorCtr="0">
            <a:normAutofit fontScale="97500"/>
          </a:bodyPr>
          <a:lstStyle/>
          <a:p>
            <a:pPr algn="ctr"/>
            <a:r>
              <a:rPr lang="zh-CN" altLang="en-US" sz="5400" spc="150">
                <a:solidFill>
                  <a:schemeClr val="tx1">
                    <a:lumMod val="85000"/>
                    <a:lumOff val="15000"/>
                  </a:schemeClr>
                </a:solidFill>
                <a:uFillTx/>
                <a:latin typeface="Arial" panose="020B0604020202020204" pitchFamily="34" charset="0"/>
                <a:ea typeface="汉仪旗黑-85S" panose="00020600040101010101" pitchFamily="18" charset="-122"/>
                <a:cs typeface="微软雅黑" panose="020B0503020204020204" charset="-122"/>
                <a:sym typeface="+mn-lt"/>
              </a:rPr>
              <a:t>目录</a:t>
            </a:r>
            <a:endParaRPr lang="zh-CN" altLang="en-US" sz="5400" spc="150">
              <a:solidFill>
                <a:schemeClr val="tx1">
                  <a:lumMod val="85000"/>
                  <a:lumOff val="15000"/>
                </a:schemeClr>
              </a:solidFill>
              <a:uFillTx/>
              <a:latin typeface="Arial" panose="020B0604020202020204" pitchFamily="34" charset="0"/>
              <a:ea typeface="汉仪旗黑-85S" panose="00020600040101010101" pitchFamily="18" charset="-122"/>
              <a:cs typeface="微软雅黑" panose="020B0503020204020204" charset="-122"/>
              <a:sym typeface="+mn-lt"/>
            </a:endParaRPr>
          </a:p>
        </p:txBody>
      </p:sp>
      <p:grpSp>
        <p:nvGrpSpPr>
          <p:cNvPr id="8" name="组合 7"/>
          <p:cNvGrpSpPr/>
          <p:nvPr/>
        </p:nvGrpSpPr>
        <p:grpSpPr>
          <a:xfrm>
            <a:off x="6769735" y="2187575"/>
            <a:ext cx="4676775" cy="1158875"/>
            <a:chOff x="10661" y="3445"/>
            <a:chExt cx="7365" cy="1825"/>
          </a:xfrm>
        </p:grpSpPr>
        <p:sp>
          <p:nvSpPr>
            <p:cNvPr id="2" name="三角形 10"/>
            <p:cNvSpPr/>
            <p:nvPr>
              <p:custDataLst>
                <p:tags r:id="rId2"/>
              </p:custDataLst>
            </p:nvPr>
          </p:nvSpPr>
          <p:spPr>
            <a:xfrm rot="6375477">
              <a:off x="10531" y="3646"/>
              <a:ext cx="1553" cy="11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a:bodyPr>
            <a:lstStyle/>
            <a:p>
              <a:pPr algn="ctr"/>
              <a:endParaRPr kumimoji="1" lang="zh-CN" altLang="en-US">
                <a:solidFill>
                  <a:schemeClr val="tx1">
                    <a:lumMod val="85000"/>
                    <a:lumOff val="15000"/>
                  </a:schemeClr>
                </a:solidFill>
              </a:endParaRPr>
            </a:p>
          </p:txBody>
        </p:sp>
        <p:sp>
          <p:nvSpPr>
            <p:cNvPr id="3" name="文本框 12"/>
            <p:cNvSpPr txBox="1"/>
            <p:nvPr>
              <p:custDataLst>
                <p:tags r:id="rId3"/>
              </p:custDataLst>
            </p:nvPr>
          </p:nvSpPr>
          <p:spPr>
            <a:xfrm>
              <a:off x="10661" y="3540"/>
              <a:ext cx="1316" cy="1731"/>
            </a:xfrm>
            <a:prstGeom prst="rect">
              <a:avLst/>
            </a:prstGeom>
            <a:noFill/>
          </p:spPr>
          <p:txBody>
            <a:bodyPr wrap="square" rtlCol="0">
              <a:norm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8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rPr>
                <a:t>2</a:t>
              </a:r>
              <a:endParaRPr lang="en-US" altLang="zh-CN" sz="48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6" name="文本框 5"/>
            <p:cNvSpPr txBox="1"/>
            <p:nvPr>
              <p:custDataLst>
                <p:tags r:id="rId4"/>
              </p:custDataLst>
            </p:nvPr>
          </p:nvSpPr>
          <p:spPr>
            <a:xfrm>
              <a:off x="12028" y="3736"/>
              <a:ext cx="5998" cy="960"/>
            </a:xfrm>
            <a:prstGeom prst="rect">
              <a:avLst/>
            </a:prstGeom>
            <a:noFill/>
          </p:spPr>
          <p:txBody>
            <a:bodyPr wrap="square" rtlCol="0" anchor="b" anchorCtr="0">
              <a:noAutofit/>
            </a:bodyPr>
            <a:lstStyle/>
            <a:p>
              <a:pPr marL="0" indent="0" algn="l">
                <a:lnSpc>
                  <a:spcPct val="100000"/>
                </a:lnSpc>
                <a:spcBef>
                  <a:spcPts val="0"/>
                </a:spcBef>
                <a:spcAft>
                  <a:spcPts val="0"/>
                </a:spcAft>
                <a:buSzPct val="100000"/>
              </a:pPr>
              <a:r>
                <a:rPr lang="zh-CN" altLang="en-US" sz="2000" spc="15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lt"/>
                </a:rPr>
                <a:t>微型计算机发展与未来形态</a:t>
              </a:r>
              <a:endParaRPr lang="zh-CN" altLang="en-US" sz="2000" spc="15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lt"/>
              </a:endParaRPr>
            </a:p>
          </p:txBody>
        </p:sp>
      </p:grpSp>
      <p:grpSp>
        <p:nvGrpSpPr>
          <p:cNvPr id="7" name="组合 6"/>
          <p:cNvGrpSpPr/>
          <p:nvPr/>
        </p:nvGrpSpPr>
        <p:grpSpPr>
          <a:xfrm>
            <a:off x="752475" y="2153920"/>
            <a:ext cx="4705350" cy="1158240"/>
            <a:chOff x="1185" y="3392"/>
            <a:chExt cx="7410" cy="1824"/>
          </a:xfrm>
        </p:grpSpPr>
        <p:sp>
          <p:nvSpPr>
            <p:cNvPr id="4" name="三角形 6"/>
            <p:cNvSpPr/>
            <p:nvPr>
              <p:custDataLst>
                <p:tags r:id="rId5"/>
              </p:custDataLst>
            </p:nvPr>
          </p:nvSpPr>
          <p:spPr>
            <a:xfrm rot="6375477">
              <a:off x="1054" y="3593"/>
              <a:ext cx="1553" cy="11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a:bodyPr>
            <a:lstStyle/>
            <a:p>
              <a:pPr algn="ctr"/>
              <a:endParaRPr kumimoji="1" lang="zh-CN" altLang="en-US">
                <a:solidFill>
                  <a:schemeClr val="tx1">
                    <a:lumMod val="85000"/>
                    <a:lumOff val="15000"/>
                  </a:schemeClr>
                </a:solidFill>
              </a:endParaRPr>
            </a:p>
          </p:txBody>
        </p:sp>
        <p:sp>
          <p:nvSpPr>
            <p:cNvPr id="5" name="文本框 12"/>
            <p:cNvSpPr txBox="1"/>
            <p:nvPr>
              <p:custDataLst>
                <p:tags r:id="rId6"/>
              </p:custDataLst>
            </p:nvPr>
          </p:nvSpPr>
          <p:spPr>
            <a:xfrm>
              <a:off x="1185" y="3486"/>
              <a:ext cx="1316" cy="1731"/>
            </a:xfrm>
            <a:prstGeom prst="rect">
              <a:avLst/>
            </a:prstGeom>
            <a:noFill/>
          </p:spPr>
          <p:txBody>
            <a:bodyPr wrap="square" rtlCol="0">
              <a:norm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8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rPr>
                <a:t>1</a:t>
              </a:r>
              <a:endParaRPr lang="en-US" altLang="zh-CN" sz="48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9" name="文本框 8"/>
            <p:cNvSpPr txBox="1"/>
            <p:nvPr>
              <p:custDataLst>
                <p:tags r:id="rId7"/>
              </p:custDataLst>
            </p:nvPr>
          </p:nvSpPr>
          <p:spPr>
            <a:xfrm>
              <a:off x="2597" y="3800"/>
              <a:ext cx="5998" cy="960"/>
            </a:xfrm>
            <a:prstGeom prst="rect">
              <a:avLst/>
            </a:prstGeom>
            <a:noFill/>
          </p:spPr>
          <p:txBody>
            <a:bodyPr wrap="square" rtlCol="0" anchor="b" anchorCtr="0">
              <a:normAutofit fontScale="80000"/>
            </a:bodyPr>
            <a:lstStyle/>
            <a:p>
              <a:pPr marL="0" indent="0" algn="l">
                <a:lnSpc>
                  <a:spcPct val="100000"/>
                </a:lnSpc>
                <a:spcBef>
                  <a:spcPts val="0"/>
                </a:spcBef>
                <a:spcAft>
                  <a:spcPts val="0"/>
                </a:spcAft>
                <a:buSzPct val="100000"/>
              </a:pPr>
              <a:r>
                <a:rPr lang="zh-CN" altLang="en-US" sz="2500" spc="150">
                  <a:solidFill>
                    <a:srgbClr val="C00000"/>
                  </a:solidFill>
                  <a:latin typeface="Arial" panose="020B0604020202020204" pitchFamily="34" charset="0"/>
                  <a:ea typeface="微软雅黑" panose="020B0503020204020204" charset="-122"/>
                  <a:cs typeface="微软雅黑" panose="020B0503020204020204" charset="-122"/>
                  <a:sym typeface="+mn-lt"/>
                </a:rPr>
                <a:t>微机原理与系统设计课程介绍</a:t>
              </a:r>
              <a:endParaRPr lang="zh-CN" altLang="en-US" sz="2500" spc="150">
                <a:solidFill>
                  <a:srgbClr val="C00000"/>
                </a:solidFill>
                <a:latin typeface="Arial" panose="020B0604020202020204" pitchFamily="34" charset="0"/>
                <a:ea typeface="微软雅黑" panose="020B0503020204020204" charset="-122"/>
                <a:cs typeface="微软雅黑" panose="020B0503020204020204" charset="-122"/>
                <a:sym typeface="+mn-lt"/>
              </a:endParaRPr>
            </a:p>
          </p:txBody>
        </p:sp>
      </p:grpSp>
      <p:grpSp>
        <p:nvGrpSpPr>
          <p:cNvPr id="11" name="组合 10"/>
          <p:cNvGrpSpPr/>
          <p:nvPr/>
        </p:nvGrpSpPr>
        <p:grpSpPr>
          <a:xfrm>
            <a:off x="3689350" y="4168775"/>
            <a:ext cx="4699635" cy="1158875"/>
            <a:chOff x="5810" y="6565"/>
            <a:chExt cx="7401" cy="1825"/>
          </a:xfrm>
        </p:grpSpPr>
        <p:sp>
          <p:nvSpPr>
            <p:cNvPr id="10" name="三角形 14"/>
            <p:cNvSpPr/>
            <p:nvPr>
              <p:custDataLst>
                <p:tags r:id="rId8"/>
              </p:custDataLst>
            </p:nvPr>
          </p:nvSpPr>
          <p:spPr>
            <a:xfrm rot="6375477">
              <a:off x="5679" y="6766"/>
              <a:ext cx="1553" cy="11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a:bodyPr>
            <a:lstStyle/>
            <a:p>
              <a:pPr algn="ctr"/>
              <a:endParaRPr kumimoji="1" lang="zh-CN" altLang="en-US">
                <a:solidFill>
                  <a:schemeClr val="tx1">
                    <a:lumMod val="85000"/>
                    <a:lumOff val="15000"/>
                  </a:schemeClr>
                </a:solidFill>
              </a:endParaRPr>
            </a:p>
          </p:txBody>
        </p:sp>
        <p:sp>
          <p:nvSpPr>
            <p:cNvPr id="13" name="文本框 12"/>
            <p:cNvSpPr txBox="1"/>
            <p:nvPr>
              <p:custDataLst>
                <p:tags r:id="rId9"/>
              </p:custDataLst>
            </p:nvPr>
          </p:nvSpPr>
          <p:spPr>
            <a:xfrm>
              <a:off x="5810" y="6660"/>
              <a:ext cx="1316" cy="1731"/>
            </a:xfrm>
            <a:prstGeom prst="rect">
              <a:avLst/>
            </a:prstGeom>
            <a:noFill/>
          </p:spPr>
          <p:txBody>
            <a:bodyPr wrap="square" rtlCol="0">
              <a:norm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8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rPr>
                <a:t>3</a:t>
              </a:r>
              <a:endParaRPr lang="en-US" altLang="zh-CN" sz="48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14" name="文本框 13"/>
            <p:cNvSpPr txBox="1"/>
            <p:nvPr>
              <p:custDataLst>
                <p:tags r:id="rId10"/>
              </p:custDataLst>
            </p:nvPr>
          </p:nvSpPr>
          <p:spPr>
            <a:xfrm>
              <a:off x="7213" y="6974"/>
              <a:ext cx="5998" cy="960"/>
            </a:xfrm>
            <a:prstGeom prst="rect">
              <a:avLst/>
            </a:prstGeom>
            <a:noFill/>
          </p:spPr>
          <p:txBody>
            <a:bodyPr wrap="square" rtlCol="0" anchor="b" anchorCtr="0">
              <a:normAutofit/>
            </a:bodyPr>
            <a:lstStyle/>
            <a:p>
              <a:pPr marL="0" indent="0" algn="l">
                <a:lnSpc>
                  <a:spcPct val="100000"/>
                </a:lnSpc>
                <a:spcBef>
                  <a:spcPts val="0"/>
                </a:spcBef>
                <a:spcAft>
                  <a:spcPts val="0"/>
                </a:spcAft>
                <a:buSzPct val="100000"/>
              </a:pPr>
              <a:r>
                <a:rPr lang="zh-CN" altLang="en-US" sz="2000" spc="15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lt"/>
                </a:rPr>
                <a:t>新时代机遇与挑战</a:t>
              </a:r>
              <a:endParaRPr lang="zh-CN" altLang="en-US" sz="2000" spc="15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lt"/>
              </a:endParaRPr>
            </a:p>
          </p:txBody>
        </p:sp>
      </p:grpSp>
    </p:spTree>
    <p:custDataLst>
      <p:tags r:id="rId1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custDataLst>
              <p:tags r:id="rId1"/>
            </p:custDataLst>
          </p:nvPr>
        </p:nvSpPr>
        <p:spPr>
          <a:xfrm>
            <a:off x="362585" y="109220"/>
            <a:ext cx="3153410" cy="441960"/>
          </a:xfrm>
          <a:prstGeom prst="rect">
            <a:avLst/>
          </a:prstGeom>
        </p:spPr>
        <p:txBody>
          <a:bodyPr vert="horz" wrap="square" lIns="91440" tIns="45720" rIns="91440" bIns="45720" rtlCol="0" anchor="ctr" anchorCtr="0">
            <a:normAutofit fontScale="80000"/>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r>
              <a:rPr>
                <a:sym typeface="+mn-ea"/>
              </a:rPr>
              <a:t>猜猜未来的行业独角兽？</a:t>
            </a:r>
            <a:endParaRPr>
              <a:sym typeface="+mn-ea"/>
            </a:endParaRPr>
          </a:p>
        </p:txBody>
      </p:sp>
      <p:sp>
        <p:nvSpPr>
          <p:cNvPr id="6" name="文本框 5"/>
          <p:cNvSpPr txBox="1"/>
          <p:nvPr/>
        </p:nvSpPr>
        <p:spPr>
          <a:xfrm>
            <a:off x="1781175" y="2355215"/>
            <a:ext cx="8629650" cy="3169285"/>
          </a:xfrm>
          <a:prstGeom prst="rect">
            <a:avLst/>
          </a:prstGeom>
          <a:noFill/>
        </p:spPr>
        <p:txBody>
          <a:bodyPr wrap="square" rtlCol="0">
            <a:spAutoFit/>
          </a:bodyPr>
          <a:p>
            <a:r>
              <a:rPr lang="zh-CN" altLang="en-US" sz="4000"/>
              <a:t>讨论</a:t>
            </a:r>
            <a:r>
              <a:rPr lang="en-US" altLang="zh-CN" sz="4000"/>
              <a:t>2</a:t>
            </a:r>
            <a:r>
              <a:rPr lang="zh-CN" altLang="en-US" sz="4000"/>
              <a:t>：基于</a:t>
            </a:r>
            <a:r>
              <a:rPr lang="zh-CN" altLang="en-US" sz="4000">
                <a:solidFill>
                  <a:srgbClr val="FF0000"/>
                </a:solidFill>
              </a:rPr>
              <a:t>新时代产品分层模型</a:t>
            </a:r>
            <a:r>
              <a:rPr lang="zh-CN" altLang="en-US" sz="4000"/>
              <a:t>，分析华为、中国</a:t>
            </a:r>
            <a:r>
              <a:rPr lang="zh-CN" altLang="en-US" sz="4000"/>
              <a:t>电信、腾讯、字节跳动、英伟达、</a:t>
            </a:r>
            <a:r>
              <a:rPr lang="en-US" altLang="zh-CN" sz="4000"/>
              <a:t>ARM</a:t>
            </a:r>
            <a:r>
              <a:rPr lang="zh-CN" altLang="en-US" sz="4000"/>
              <a:t>、微软、苹果的产品和服务属于哪一层？每一个</a:t>
            </a:r>
            <a:r>
              <a:rPr lang="zh-CN" altLang="en-US" sz="4000"/>
              <a:t>细分行业独角兽是</a:t>
            </a:r>
            <a:r>
              <a:rPr lang="zh-CN" altLang="en-US" sz="4000"/>
              <a:t>谁？</a:t>
            </a:r>
            <a:endParaRPr lang="zh-CN" altLang="en-US" sz="4000"/>
          </a:p>
        </p:txBody>
      </p:sp>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微机原理与系统设计（</a:t>
            </a:r>
            <a:r>
              <a:rPr lang="en-US" altLang="zh-CN"/>
              <a:t>I</a:t>
            </a:r>
            <a:r>
              <a:rPr lang="zh-CN" altLang="en-US"/>
              <a:t>）</a:t>
            </a:r>
            <a:br>
              <a:rPr lang="zh-CN" altLang="en-US"/>
            </a:br>
            <a:br>
              <a:rPr lang="zh-CN" altLang="en-US"/>
            </a:br>
            <a:endParaRPr lang="zh-CN" altLang="en-US" sz="3200"/>
          </a:p>
        </p:txBody>
      </p:sp>
      <p:sp>
        <p:nvSpPr>
          <p:cNvPr id="4" name="副标题 3"/>
          <p:cNvSpPr/>
          <p:nvPr>
            <p:ph type="subTitle" idx="1"/>
          </p:nvPr>
        </p:nvSpPr>
        <p:spPr/>
        <p:txBody>
          <a:bodyPr/>
          <a:p>
            <a:r>
              <a:rPr lang="en-US" altLang="zh-CN">
                <a:sym typeface="+mn-ea"/>
              </a:rPr>
              <a:t>——</a:t>
            </a:r>
            <a:r>
              <a:rPr lang="zh-CN" altLang="en-US">
                <a:sym typeface="+mn-ea"/>
              </a:rPr>
              <a:t>基础知识</a:t>
            </a:r>
            <a:endParaRPr lang="zh-CN" altLang="en-US"/>
          </a:p>
          <a:p>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custDataLst>
              <p:tags r:id="rId1"/>
            </p:custDataLst>
          </p:nvPr>
        </p:nvSpPr>
        <p:spPr>
          <a:xfrm>
            <a:off x="586504" y="1446420"/>
            <a:ext cx="4243137" cy="922020"/>
          </a:xfrm>
          <a:prstGeom prst="rect">
            <a:avLst/>
          </a:prstGeom>
          <a:noFill/>
          <a:ln w="19050">
            <a:noFill/>
            <a:prstDash val="dash"/>
          </a:ln>
        </p:spPr>
        <p:txBody>
          <a:bodyPr wrap="square" rtlCol="0">
            <a:normAutofit/>
          </a:bodyPr>
          <a:lstStyle/>
          <a:p>
            <a:pPr algn="ctr"/>
            <a:r>
              <a:rPr lang="en-US" altLang="zh-CN" sz="5400" dirty="0">
                <a:solidFill>
                  <a:schemeClr val="tx1">
                    <a:lumMod val="85000"/>
                    <a:lumOff val="15000"/>
                  </a:schemeClr>
                </a:solidFill>
                <a:uFillTx/>
                <a:latin typeface="Arial" panose="020B0604020202020204" pitchFamily="34" charset="0"/>
                <a:ea typeface="汉仪乐喵体W" panose="00020600040101010101" pitchFamily="18" charset="-122"/>
              </a:rPr>
              <a:t>CONTENTS</a:t>
            </a:r>
            <a:endParaRPr lang="en-US" altLang="zh-CN" sz="5400" dirty="0">
              <a:solidFill>
                <a:schemeClr val="tx1">
                  <a:lumMod val="85000"/>
                  <a:lumOff val="15000"/>
                </a:schemeClr>
              </a:solidFill>
              <a:uFillTx/>
              <a:latin typeface="Arial" panose="020B0604020202020204" pitchFamily="34" charset="0"/>
              <a:ea typeface="汉仪乐喵体W" panose="00020600040101010101" pitchFamily="18" charset="-122"/>
            </a:endParaRPr>
          </a:p>
        </p:txBody>
      </p:sp>
      <p:sp>
        <p:nvSpPr>
          <p:cNvPr id="2" name="菱形 1"/>
          <p:cNvSpPr/>
          <p:nvPr>
            <p:custDataLst>
              <p:tags r:id="rId2"/>
            </p:custDataLst>
          </p:nvPr>
        </p:nvSpPr>
        <p:spPr>
          <a:xfrm>
            <a:off x="6271260" y="1583055"/>
            <a:ext cx="652780" cy="6527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lgn="ctr"/>
            <a:endParaRPr lang="zh-CN" altLang="en-US" sz="2000" cap="all" dirty="0">
              <a:latin typeface="Arial" panose="020B0604020202020204" pitchFamily="34" charset="0"/>
              <a:ea typeface="幼圆" panose="02010509060101010101" pitchFamily="49" charset="-122"/>
            </a:endParaRPr>
          </a:p>
        </p:txBody>
      </p:sp>
      <p:sp>
        <p:nvSpPr>
          <p:cNvPr id="3" name="文本框 2"/>
          <p:cNvSpPr txBox="1"/>
          <p:nvPr>
            <p:custDataLst>
              <p:tags r:id="rId3"/>
            </p:custDataLst>
          </p:nvPr>
        </p:nvSpPr>
        <p:spPr>
          <a:xfrm>
            <a:off x="6431280" y="1696720"/>
            <a:ext cx="344170" cy="413385"/>
          </a:xfrm>
          <a:prstGeom prst="rect">
            <a:avLst/>
          </a:prstGeom>
          <a:noFill/>
        </p:spPr>
        <p:txBody>
          <a:bodyPr wrap="square" rtlCol="0" anchor="ctr" anchorCtr="0">
            <a:normAutofit fontScale="92500" lnSpcReduction="20000"/>
          </a:bodyPr>
          <a:lstStyle/>
          <a:p>
            <a:pPr algn="ctr"/>
            <a:r>
              <a:rPr lang="en-US" altLang="zh-CN" sz="2800" b="1" cap="all" dirty="0">
                <a:solidFill>
                  <a:srgbClr val="000000"/>
                </a:solidFill>
                <a:latin typeface="Arial" panose="020B0604020202020204" pitchFamily="34" charset="0"/>
                <a:ea typeface="幼圆" panose="02010509060101010101" pitchFamily="49" charset="-122"/>
              </a:rPr>
              <a:t>1</a:t>
            </a:r>
            <a:endParaRPr lang="en-US" altLang="zh-CN" sz="2800" b="1" cap="all" dirty="0">
              <a:solidFill>
                <a:srgbClr val="000000"/>
              </a:solidFill>
              <a:latin typeface="Arial" panose="020B0604020202020204" pitchFamily="34" charset="0"/>
              <a:ea typeface="幼圆" panose="02010509060101010101" pitchFamily="49" charset="-122"/>
            </a:endParaRPr>
          </a:p>
        </p:txBody>
      </p:sp>
      <p:sp>
        <p:nvSpPr>
          <p:cNvPr id="4" name="文本框 3"/>
          <p:cNvSpPr txBox="1">
            <a:spLocks noChangeArrowheads="1"/>
          </p:cNvSpPr>
          <p:nvPr>
            <p:custDataLst>
              <p:tags r:id="rId4"/>
            </p:custDataLst>
          </p:nvPr>
        </p:nvSpPr>
        <p:spPr bwMode="auto">
          <a:xfrm>
            <a:off x="7162800" y="1696720"/>
            <a:ext cx="3867150" cy="328295"/>
          </a:xfrm>
          <a:prstGeom prst="rect">
            <a:avLst/>
          </a:prstGeom>
          <a:noFill/>
          <a:ln>
            <a:noFill/>
          </a:ln>
        </p:spPr>
        <p:txBody>
          <a:bodyPr wrap="square" bIns="46800" anchor="b" anchorCtr="0">
            <a:noAutofit/>
          </a:bodyPr>
          <a:lstStyle>
            <a:lvl1pPr/>
            <a:lvl2pPr marL="742950" indent="-285750"/>
            <a:lvl3pPr/>
            <a:lvl4pPr/>
            <a:lvl5pPr/>
            <a:lvl6pPr/>
            <a:lvl7pPr/>
            <a:lvl8pPr/>
            <a:lvl9pPr/>
          </a:lstStyle>
          <a:p>
            <a:r>
              <a:rPr lang="zh-CN" altLang="en-US" b="1" dirty="0">
                <a:solidFill>
                  <a:srgbClr val="C00000"/>
                </a:solidFill>
                <a:latin typeface="Arial" panose="020B0604020202020204" pitchFamily="34" charset="0"/>
                <a:ea typeface="幼圆" panose="02010509060101010101" pitchFamily="49" charset="-122"/>
                <a:sym typeface="微软雅黑" panose="020B0503020204020204" charset="-122"/>
              </a:rPr>
              <a:t>微型计算机组成</a:t>
            </a:r>
            <a:endParaRPr lang="zh-CN" altLang="en-US" b="1" dirty="0">
              <a:solidFill>
                <a:srgbClr val="C00000"/>
              </a:solidFill>
              <a:latin typeface="Arial" panose="020B0604020202020204" pitchFamily="34" charset="0"/>
              <a:ea typeface="幼圆" panose="02010509060101010101" pitchFamily="49" charset="-122"/>
              <a:sym typeface="微软雅黑" panose="020B0503020204020204" charset="-122"/>
            </a:endParaRPr>
          </a:p>
        </p:txBody>
      </p:sp>
      <p:sp>
        <p:nvSpPr>
          <p:cNvPr id="10" name="菱形 9"/>
          <p:cNvSpPr/>
          <p:nvPr>
            <p:custDataLst>
              <p:tags r:id="rId5"/>
            </p:custDataLst>
          </p:nvPr>
        </p:nvSpPr>
        <p:spPr>
          <a:xfrm>
            <a:off x="6271260" y="3094990"/>
            <a:ext cx="652780" cy="6527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lgn="ctr"/>
            <a:endParaRPr lang="zh-CN" altLang="en-US" sz="2000" cap="all" dirty="0">
              <a:latin typeface="Arial" panose="020B0604020202020204" pitchFamily="34" charset="0"/>
              <a:ea typeface="幼圆" panose="02010509060101010101" pitchFamily="49" charset="-122"/>
            </a:endParaRPr>
          </a:p>
        </p:txBody>
      </p:sp>
      <p:sp>
        <p:nvSpPr>
          <p:cNvPr id="11" name="文本框 10"/>
          <p:cNvSpPr txBox="1"/>
          <p:nvPr>
            <p:custDataLst>
              <p:tags r:id="rId6"/>
            </p:custDataLst>
          </p:nvPr>
        </p:nvSpPr>
        <p:spPr>
          <a:xfrm>
            <a:off x="6431280" y="3208655"/>
            <a:ext cx="344170" cy="413385"/>
          </a:xfrm>
          <a:prstGeom prst="rect">
            <a:avLst/>
          </a:prstGeom>
          <a:noFill/>
        </p:spPr>
        <p:txBody>
          <a:bodyPr wrap="square" rtlCol="0" anchor="ctr" anchorCtr="0">
            <a:normAutofit fontScale="92500" lnSpcReduction="20000"/>
          </a:bodyPr>
          <a:lstStyle/>
          <a:p>
            <a:pPr algn="ctr"/>
            <a:r>
              <a:rPr lang="en-US" altLang="zh-CN" sz="2800" b="1" cap="all" dirty="0">
                <a:solidFill>
                  <a:srgbClr val="000000"/>
                </a:solidFill>
                <a:latin typeface="Arial" panose="020B0604020202020204" pitchFamily="34" charset="0"/>
                <a:ea typeface="幼圆" panose="02010509060101010101" pitchFamily="49" charset="-122"/>
              </a:rPr>
              <a:t>2</a:t>
            </a:r>
            <a:endParaRPr lang="en-US" altLang="zh-CN" sz="2800" b="1" cap="all" dirty="0">
              <a:solidFill>
                <a:srgbClr val="000000"/>
              </a:solidFill>
              <a:latin typeface="Arial" panose="020B0604020202020204" pitchFamily="34" charset="0"/>
              <a:ea typeface="幼圆" panose="02010509060101010101" pitchFamily="49" charset="-122"/>
            </a:endParaRPr>
          </a:p>
        </p:txBody>
      </p:sp>
      <p:sp>
        <p:nvSpPr>
          <p:cNvPr id="12" name="文本框 11"/>
          <p:cNvSpPr txBox="1">
            <a:spLocks noChangeArrowheads="1"/>
          </p:cNvSpPr>
          <p:nvPr>
            <p:custDataLst>
              <p:tags r:id="rId7"/>
            </p:custDataLst>
          </p:nvPr>
        </p:nvSpPr>
        <p:spPr bwMode="auto">
          <a:xfrm>
            <a:off x="7162800" y="3251200"/>
            <a:ext cx="3867150" cy="328295"/>
          </a:xfrm>
          <a:prstGeom prst="rect">
            <a:avLst/>
          </a:prstGeom>
          <a:noFill/>
          <a:ln>
            <a:noFill/>
          </a:ln>
        </p:spPr>
        <p:txBody>
          <a:bodyPr wrap="square" bIns="46800" anchor="b" anchorCtr="0">
            <a:noAutofit/>
          </a:bodyPr>
          <a:lstStyle>
            <a:lvl1pPr/>
            <a:lvl2pPr marL="742950" indent="-285750"/>
            <a:lvl3pPr/>
            <a:lvl4pPr/>
            <a:lvl5pPr/>
            <a:lvl6pPr/>
            <a:lvl7pPr/>
            <a:lvl8pPr/>
            <a:lvl9pPr/>
          </a:lstStyle>
          <a:p>
            <a:r>
              <a:rPr lang="zh-CN" altLang="en-US" b="1" dirty="0">
                <a:solidFill>
                  <a:schemeClr val="tx1">
                    <a:lumMod val="85000"/>
                    <a:lumOff val="15000"/>
                  </a:schemeClr>
                </a:solidFill>
                <a:latin typeface="Arial" panose="020B0604020202020204" pitchFamily="34" charset="0"/>
                <a:ea typeface="幼圆" panose="02010509060101010101" pitchFamily="49" charset="-122"/>
                <a:sym typeface="微软雅黑" panose="020B0503020204020204" charset="-122"/>
              </a:rPr>
              <a:t>工作原理与过程</a:t>
            </a:r>
            <a:endParaRPr lang="zh-CN" altLang="en-US" b="1" dirty="0">
              <a:solidFill>
                <a:schemeClr val="tx1">
                  <a:lumMod val="85000"/>
                  <a:lumOff val="15000"/>
                </a:schemeClr>
              </a:solidFill>
              <a:latin typeface="Arial" panose="020B0604020202020204" pitchFamily="34" charset="0"/>
              <a:ea typeface="幼圆" panose="02010509060101010101" pitchFamily="49" charset="-122"/>
              <a:sym typeface="微软雅黑" panose="020B0503020204020204" charset="-122"/>
            </a:endParaRPr>
          </a:p>
        </p:txBody>
      </p:sp>
      <p:sp>
        <p:nvSpPr>
          <p:cNvPr id="14" name="菱形 13"/>
          <p:cNvSpPr/>
          <p:nvPr>
            <p:custDataLst>
              <p:tags r:id="rId8"/>
            </p:custDataLst>
          </p:nvPr>
        </p:nvSpPr>
        <p:spPr>
          <a:xfrm>
            <a:off x="6271260" y="4606925"/>
            <a:ext cx="652780" cy="6527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lgn="ctr"/>
            <a:endParaRPr lang="zh-CN" altLang="en-US" sz="2000" cap="all" dirty="0">
              <a:latin typeface="Arial" panose="020B0604020202020204" pitchFamily="34" charset="0"/>
              <a:ea typeface="幼圆" panose="02010509060101010101" pitchFamily="49" charset="-122"/>
            </a:endParaRPr>
          </a:p>
        </p:txBody>
      </p:sp>
      <p:sp>
        <p:nvSpPr>
          <p:cNvPr id="15" name="文本框 14"/>
          <p:cNvSpPr txBox="1"/>
          <p:nvPr>
            <p:custDataLst>
              <p:tags r:id="rId9"/>
            </p:custDataLst>
          </p:nvPr>
        </p:nvSpPr>
        <p:spPr>
          <a:xfrm>
            <a:off x="6431280" y="4720590"/>
            <a:ext cx="344170" cy="413385"/>
          </a:xfrm>
          <a:prstGeom prst="rect">
            <a:avLst/>
          </a:prstGeom>
          <a:noFill/>
        </p:spPr>
        <p:txBody>
          <a:bodyPr wrap="square" rtlCol="0" anchor="ctr" anchorCtr="0">
            <a:normAutofit fontScale="92500" lnSpcReduction="20000"/>
          </a:bodyPr>
          <a:lstStyle/>
          <a:p>
            <a:pPr algn="ctr"/>
            <a:r>
              <a:rPr lang="en-US" altLang="zh-CN" sz="2800" b="1" cap="all" dirty="0">
                <a:solidFill>
                  <a:srgbClr val="000000"/>
                </a:solidFill>
                <a:latin typeface="Arial" panose="020B0604020202020204" pitchFamily="34" charset="0"/>
                <a:ea typeface="幼圆" panose="02010509060101010101" pitchFamily="49" charset="-122"/>
              </a:rPr>
              <a:t>3</a:t>
            </a:r>
            <a:endParaRPr lang="en-US" altLang="zh-CN" sz="2800" b="1" cap="all" dirty="0">
              <a:solidFill>
                <a:srgbClr val="000000"/>
              </a:solidFill>
              <a:latin typeface="Arial" panose="020B0604020202020204" pitchFamily="34" charset="0"/>
              <a:ea typeface="幼圆" panose="02010509060101010101" pitchFamily="49" charset="-122"/>
            </a:endParaRPr>
          </a:p>
        </p:txBody>
      </p:sp>
      <p:sp>
        <p:nvSpPr>
          <p:cNvPr id="16" name="文本框 15"/>
          <p:cNvSpPr txBox="1">
            <a:spLocks noChangeArrowheads="1"/>
          </p:cNvSpPr>
          <p:nvPr>
            <p:custDataLst>
              <p:tags r:id="rId10"/>
            </p:custDataLst>
          </p:nvPr>
        </p:nvSpPr>
        <p:spPr bwMode="auto">
          <a:xfrm>
            <a:off x="7162800" y="4774565"/>
            <a:ext cx="3867150" cy="328295"/>
          </a:xfrm>
          <a:prstGeom prst="rect">
            <a:avLst/>
          </a:prstGeom>
          <a:noFill/>
          <a:ln>
            <a:noFill/>
          </a:ln>
        </p:spPr>
        <p:txBody>
          <a:bodyPr wrap="square" bIns="46800" anchor="b" anchorCtr="0">
            <a:noAutofit/>
          </a:bodyPr>
          <a:lstStyle>
            <a:lvl1pPr/>
            <a:lvl2pPr marL="742950" indent="-285750"/>
            <a:lvl3pPr/>
            <a:lvl4pPr/>
            <a:lvl5pPr/>
            <a:lvl6pPr/>
            <a:lvl7pPr/>
            <a:lvl8pPr/>
            <a:lvl9pPr/>
          </a:lstStyle>
          <a:p>
            <a:r>
              <a:rPr lang="zh-CN" altLang="en-US" b="1" dirty="0">
                <a:solidFill>
                  <a:schemeClr val="tx1">
                    <a:lumMod val="85000"/>
                    <a:lumOff val="15000"/>
                  </a:schemeClr>
                </a:solidFill>
                <a:latin typeface="Arial" panose="020B0604020202020204" pitchFamily="34" charset="0"/>
                <a:ea typeface="幼圆" panose="02010509060101010101" pitchFamily="49" charset="-122"/>
                <a:sym typeface="微软雅黑" panose="020B0503020204020204" charset="-122"/>
              </a:rPr>
              <a:t>概念图谱</a:t>
            </a:r>
            <a:endParaRPr lang="zh-CN" altLang="en-US" b="1" dirty="0">
              <a:solidFill>
                <a:schemeClr val="tx1">
                  <a:lumMod val="85000"/>
                  <a:lumOff val="15000"/>
                </a:schemeClr>
              </a:solidFill>
              <a:latin typeface="Arial" panose="020B0604020202020204" pitchFamily="34" charset="0"/>
              <a:ea typeface="幼圆" panose="02010509060101010101" pitchFamily="49" charset="-122"/>
              <a:sym typeface="微软雅黑" panose="020B0503020204020204" charset="-122"/>
            </a:endParaRPr>
          </a:p>
        </p:txBody>
      </p:sp>
    </p:spTree>
    <p:custDataLst>
      <p:tags r:id="rId1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descr="7b0a2020202022776f7264617274223a20227b5c2269645c223a32353030343830352c5c227469645c223a31333439337d220a7d0a"/>
          <p:cNvSpPr txBox="1"/>
          <p:nvPr/>
        </p:nvSpPr>
        <p:spPr>
          <a:xfrm>
            <a:off x="3128010" y="2760980"/>
            <a:ext cx="5830570" cy="1076325"/>
          </a:xfrm>
          <a:prstGeom prst="rect">
            <a:avLst/>
          </a:prstGeom>
          <a:noFill/>
        </p:spPr>
        <p:txBody>
          <a:bodyPr wrap="square" rtlCol="0">
            <a:spAutoFit/>
            <a:scene3d>
              <a:camera prst="obliqueBottomRight"/>
              <a:lightRig rig="flat" dir="t">
                <a:rot lat="0" lon="0" rev="10200000"/>
              </a:lightRig>
            </a:scene3d>
            <a:sp3d extrusionH="66261" contourW="3313" prstMaterial="matte">
              <a:extrusionClr>
                <a:srgbClr val="BCE2F5"/>
              </a:extrusionClr>
              <a:contourClr>
                <a:srgbClr val="16468D"/>
              </a:contourClr>
            </a:sp3d>
          </a:bodyPr>
          <a:p>
            <a:pPr indent="0">
              <a:buFont typeface="Arial" panose="020B0604020202020204" pitchFamily="34" charset="0"/>
              <a:buNone/>
            </a:pPr>
            <a:r>
              <a:rPr lang="zh-CN" altLang="en-US" sz="3200">
                <a:solidFill>
                  <a:srgbClr val="FFFFFF"/>
                </a:solidFill>
                <a:effectLst>
                  <a:outerShdw dir="2700000" algn="tl" rotWithShape="0">
                    <a:srgbClr val="FFFF00"/>
                  </a:outerShdw>
                  <a:reflection blurRad="1104" stA="10000" endA="300" endPos="35000" dist="63500" dir="5400000" sy="-100000" algn="bl" rotWithShape="0"/>
                </a:effectLst>
                <a:latin typeface="汉仪雅酷黑简" panose="00020600040101010101" charset="-122"/>
                <a:ea typeface="汉仪雅酷黑简" panose="00020600040101010101" charset="-122"/>
              </a:rPr>
              <a:t>重要的事情：建立课程微信群！</a:t>
            </a:r>
            <a:endParaRPr lang="zh-CN" altLang="en-US" sz="3200">
              <a:solidFill>
                <a:srgbClr val="FFFFFF"/>
              </a:solidFill>
              <a:effectLst>
                <a:outerShdw dir="2700000" algn="tl" rotWithShape="0">
                  <a:srgbClr val="FFFF00"/>
                </a:outerShdw>
                <a:reflection blurRad="1104" stA="10000" endA="300" endPos="35000" dist="63500" dir="5400000" sy="-100000" algn="bl" rotWithShape="0"/>
              </a:effectLst>
              <a:latin typeface="汉仪雅酷黑简" panose="00020600040101010101" charset="-122"/>
              <a:ea typeface="汉仪雅酷黑简" panose="00020600040101010101" charset="-122"/>
            </a:endParaRPr>
          </a:p>
          <a:p>
            <a:pPr marL="285750" indent="-285750">
              <a:buFont typeface="Arial" panose="020B0604020202020204" pitchFamily="34" charset="0"/>
              <a:buChar char="•"/>
            </a:pPr>
            <a:endParaRPr lang="zh-CN" altLang="en-US" sz="3200">
              <a:solidFill>
                <a:srgbClr val="FFFFFF"/>
              </a:solidFill>
              <a:effectLst>
                <a:outerShdw dir="2700000" algn="tl" rotWithShape="0">
                  <a:srgbClr val="FFFF00"/>
                </a:outerShdw>
                <a:reflection blurRad="1104" stA="10000" endA="300" endPos="35000" dist="63500" dir="5400000" sy="-100000" algn="bl" rotWithShape="0"/>
              </a:effectLst>
              <a:latin typeface="汉仪雅酷黑简" panose="00020600040101010101" charset="-122"/>
              <a:ea typeface="汉仪雅酷黑简" panose="00020600040101010101"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24460" y="0"/>
            <a:ext cx="2189480" cy="711200"/>
          </a:xfrm>
        </p:spPr>
        <p:txBody>
          <a:bodyPr>
            <a:normAutofit/>
          </a:bodyPr>
          <a:p>
            <a:r>
              <a:rPr lang="zh-CN" altLang="en-US" sz="2000" b="1">
                <a:latin typeface="Arial" panose="020B0604020202020204" pitchFamily="34" charset="0"/>
              </a:rPr>
              <a:t>微机硬件组成</a:t>
            </a:r>
            <a:endParaRPr lang="zh-CN" altLang="en-US" sz="2000" b="1">
              <a:latin typeface="Arial" panose="020B0604020202020204" pitchFamily="34" charset="0"/>
            </a:endParaRPr>
          </a:p>
        </p:txBody>
      </p:sp>
      <p:pic>
        <p:nvPicPr>
          <p:cNvPr id="8" name="图片 7"/>
          <p:cNvPicPr>
            <a:picLocks noChangeAspect="1"/>
          </p:cNvPicPr>
          <p:nvPr/>
        </p:nvPicPr>
        <p:blipFill>
          <a:blip r:embed="rId1"/>
          <a:stretch>
            <a:fillRect/>
          </a:stretch>
        </p:blipFill>
        <p:spPr>
          <a:xfrm>
            <a:off x="304165" y="1014730"/>
            <a:ext cx="4234180" cy="4326890"/>
          </a:xfrm>
          <a:prstGeom prst="rect">
            <a:avLst/>
          </a:prstGeom>
        </p:spPr>
      </p:pic>
      <p:sp>
        <p:nvSpPr>
          <p:cNvPr id="9" name="矩形 8"/>
          <p:cNvSpPr/>
          <p:nvPr/>
        </p:nvSpPr>
        <p:spPr>
          <a:xfrm>
            <a:off x="7319010" y="2727960"/>
            <a:ext cx="2049145" cy="4927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sym typeface="+mn-ea"/>
              </a:rPr>
              <a:t>控制器</a:t>
            </a:r>
            <a:endParaRPr lang="zh-CN" altLang="en-US"/>
          </a:p>
        </p:txBody>
      </p:sp>
      <p:sp>
        <p:nvSpPr>
          <p:cNvPr id="10" name="矩形 9"/>
          <p:cNvSpPr/>
          <p:nvPr/>
        </p:nvSpPr>
        <p:spPr>
          <a:xfrm>
            <a:off x="7310120" y="1014730"/>
            <a:ext cx="2051050" cy="4927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a:t>内部存储器</a:t>
            </a:r>
            <a:endParaRPr lang="en-US" altLang="zh-CN"/>
          </a:p>
        </p:txBody>
      </p:sp>
      <p:sp>
        <p:nvSpPr>
          <p:cNvPr id="11" name="矩形 10"/>
          <p:cNvSpPr/>
          <p:nvPr/>
        </p:nvSpPr>
        <p:spPr>
          <a:xfrm>
            <a:off x="7325995" y="3220720"/>
            <a:ext cx="2042160" cy="4927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a:t>运算器</a:t>
            </a:r>
            <a:endParaRPr lang="zh-CN" altLang="en-US"/>
          </a:p>
        </p:txBody>
      </p:sp>
      <p:sp>
        <p:nvSpPr>
          <p:cNvPr id="14" name="矩形 13"/>
          <p:cNvSpPr/>
          <p:nvPr/>
        </p:nvSpPr>
        <p:spPr>
          <a:xfrm>
            <a:off x="5654040" y="1028700"/>
            <a:ext cx="498475" cy="1830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输入设备</a:t>
            </a:r>
            <a:endParaRPr lang="zh-CN" altLang="en-US"/>
          </a:p>
        </p:txBody>
      </p:sp>
      <p:sp>
        <p:nvSpPr>
          <p:cNvPr id="16" name="矩形 15"/>
          <p:cNvSpPr/>
          <p:nvPr/>
        </p:nvSpPr>
        <p:spPr>
          <a:xfrm>
            <a:off x="10567035" y="1028065"/>
            <a:ext cx="498475" cy="1830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输出设备</a:t>
            </a:r>
            <a:endParaRPr lang="zh-CN" altLang="en-US"/>
          </a:p>
        </p:txBody>
      </p:sp>
      <p:sp>
        <p:nvSpPr>
          <p:cNvPr id="27" name="右箭头 26"/>
          <p:cNvSpPr/>
          <p:nvPr/>
        </p:nvSpPr>
        <p:spPr>
          <a:xfrm>
            <a:off x="6208395" y="1090295"/>
            <a:ext cx="1045210" cy="34163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32" name="上下箭头 31"/>
          <p:cNvSpPr/>
          <p:nvPr/>
        </p:nvSpPr>
        <p:spPr>
          <a:xfrm>
            <a:off x="8632190" y="1493520"/>
            <a:ext cx="347980" cy="755650"/>
          </a:xfrm>
          <a:prstGeom prst="up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33" name="右箭头 32"/>
          <p:cNvSpPr/>
          <p:nvPr/>
        </p:nvSpPr>
        <p:spPr>
          <a:xfrm>
            <a:off x="9458325" y="1090295"/>
            <a:ext cx="1012190" cy="34163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34" name="文本框 33"/>
          <p:cNvSpPr txBox="1"/>
          <p:nvPr/>
        </p:nvSpPr>
        <p:spPr>
          <a:xfrm>
            <a:off x="5286375" y="4566285"/>
            <a:ext cx="6836410" cy="645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p>
            <a:r>
              <a:rPr lang="zh-CN" altLang="en-US"/>
              <a:t>输入输出设备（外设）：硬盘、</a:t>
            </a:r>
            <a:r>
              <a:rPr lang="en-US" altLang="zh-CN"/>
              <a:t>U</a:t>
            </a:r>
            <a:r>
              <a:rPr lang="zh-CN" altLang="en-US"/>
              <a:t>盘、键盘、鼠标、扫描仪、摄像头、麦克风、数据采集、光驱、</a:t>
            </a:r>
            <a:r>
              <a:rPr lang="zh-CN" altLang="en-US">
                <a:sym typeface="+mn-ea"/>
              </a:rPr>
              <a:t>显示器、音箱、投影仪、打印机</a:t>
            </a:r>
            <a:endParaRPr lang="zh-CN" altLang="en-US"/>
          </a:p>
        </p:txBody>
      </p:sp>
      <p:sp>
        <p:nvSpPr>
          <p:cNvPr id="36" name="文本框 35"/>
          <p:cNvSpPr txBox="1"/>
          <p:nvPr/>
        </p:nvSpPr>
        <p:spPr>
          <a:xfrm>
            <a:off x="5268595" y="5611495"/>
            <a:ext cx="3711575" cy="6451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p>
            <a:r>
              <a:rPr lang="zh-CN" altLang="en-US"/>
              <a:t>控制器：指令控制器、中断控制器、总线控制器、时序控制器</a:t>
            </a:r>
            <a:endParaRPr lang="zh-CN"/>
          </a:p>
        </p:txBody>
      </p:sp>
      <p:sp>
        <p:nvSpPr>
          <p:cNvPr id="37" name="文本框 36"/>
          <p:cNvSpPr txBox="1"/>
          <p:nvPr/>
        </p:nvSpPr>
        <p:spPr>
          <a:xfrm>
            <a:off x="9180830" y="5567045"/>
            <a:ext cx="2941955" cy="3683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p>
            <a:r>
              <a:rPr lang="zh-CN" altLang="en-US"/>
              <a:t>内部存储器：</a:t>
            </a:r>
            <a:r>
              <a:rPr lang="en-US" altLang="zh-CN"/>
              <a:t>ROM</a:t>
            </a:r>
            <a:r>
              <a:rPr lang="zh-CN" altLang="en-US"/>
              <a:t>、</a:t>
            </a:r>
            <a:r>
              <a:rPr lang="en-US" altLang="zh-CN"/>
              <a:t>RAM</a:t>
            </a:r>
            <a:endParaRPr lang="en-US" altLang="zh-CN"/>
          </a:p>
        </p:txBody>
      </p:sp>
      <p:sp>
        <p:nvSpPr>
          <p:cNvPr id="38" name="文本框 37"/>
          <p:cNvSpPr txBox="1"/>
          <p:nvPr/>
        </p:nvSpPr>
        <p:spPr>
          <a:xfrm>
            <a:off x="9180830" y="5939790"/>
            <a:ext cx="2941955" cy="36830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p>
            <a:r>
              <a:rPr lang="zh-CN" altLang="en-US"/>
              <a:t>运算器：</a:t>
            </a:r>
            <a:r>
              <a:rPr lang="en-US" altLang="zh-CN"/>
              <a:t>CPU</a:t>
            </a:r>
            <a:r>
              <a:rPr lang="zh-CN" altLang="en-US"/>
              <a:t>、</a:t>
            </a:r>
            <a:r>
              <a:rPr lang="en-US" altLang="zh-CN"/>
              <a:t>GPU</a:t>
            </a:r>
            <a:r>
              <a:rPr lang="zh-CN" altLang="en-US"/>
              <a:t>、</a:t>
            </a:r>
            <a:r>
              <a:rPr lang="en-US" altLang="zh-CN"/>
              <a:t>FPU</a:t>
            </a:r>
            <a:endParaRPr lang="en-US" altLang="zh-CN"/>
          </a:p>
        </p:txBody>
      </p:sp>
      <p:sp>
        <p:nvSpPr>
          <p:cNvPr id="39" name="文本框 38"/>
          <p:cNvSpPr txBox="1"/>
          <p:nvPr/>
        </p:nvSpPr>
        <p:spPr>
          <a:xfrm>
            <a:off x="7310120" y="3842385"/>
            <a:ext cx="2415540" cy="368300"/>
          </a:xfrm>
          <a:prstGeom prst="rect">
            <a:avLst/>
          </a:prstGeom>
          <a:noFill/>
        </p:spPr>
        <p:txBody>
          <a:bodyPr wrap="square" rtlCol="0">
            <a:spAutoFit/>
          </a:bodyPr>
          <a:p>
            <a:r>
              <a:rPr lang="zh-CN" altLang="en-US"/>
              <a:t>微型计算机系统组成</a:t>
            </a:r>
            <a:endParaRPr lang="zh-CN" altLang="en-US"/>
          </a:p>
        </p:txBody>
      </p:sp>
      <p:sp>
        <p:nvSpPr>
          <p:cNvPr id="4" name="矩形 3"/>
          <p:cNvSpPr/>
          <p:nvPr/>
        </p:nvSpPr>
        <p:spPr>
          <a:xfrm>
            <a:off x="7807960" y="2249170"/>
            <a:ext cx="1557020" cy="479425"/>
          </a:xfrm>
          <a:prstGeom prst="rect">
            <a:avLst/>
          </a:prstGeom>
          <a:solidFill>
            <a:schemeClr val="accent4">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a:t>缓存（</a:t>
            </a:r>
            <a:r>
              <a:rPr lang="en-US" altLang="zh-CN"/>
              <a:t>Cache</a:t>
            </a:r>
            <a:r>
              <a:rPr lang="zh-CN" altLang="en-US"/>
              <a:t>）</a:t>
            </a:r>
            <a:endParaRPr lang="zh-CN" altLang="en-US"/>
          </a:p>
        </p:txBody>
      </p:sp>
      <p:sp>
        <p:nvSpPr>
          <p:cNvPr id="12" name="文本框 11"/>
          <p:cNvSpPr txBox="1"/>
          <p:nvPr/>
        </p:nvSpPr>
        <p:spPr>
          <a:xfrm>
            <a:off x="10567035" y="3313430"/>
            <a:ext cx="949325" cy="306705"/>
          </a:xfrm>
          <a:prstGeom prst="rect">
            <a:avLst/>
          </a:prstGeom>
          <a:noFill/>
        </p:spPr>
        <p:txBody>
          <a:bodyPr wrap="square" rtlCol="0">
            <a:spAutoFit/>
          </a:bodyPr>
          <a:p>
            <a:r>
              <a:rPr lang="zh-CN" altLang="en-US" sz="1400"/>
              <a:t>控制总线</a:t>
            </a:r>
            <a:endParaRPr lang="zh-CN" altLang="en-US" sz="1400"/>
          </a:p>
        </p:txBody>
      </p:sp>
      <p:sp>
        <p:nvSpPr>
          <p:cNvPr id="13" name="文本框 12"/>
          <p:cNvSpPr txBox="1"/>
          <p:nvPr/>
        </p:nvSpPr>
        <p:spPr>
          <a:xfrm>
            <a:off x="10567035" y="3569970"/>
            <a:ext cx="949960" cy="306705"/>
          </a:xfrm>
          <a:prstGeom prst="rect">
            <a:avLst/>
          </a:prstGeom>
          <a:noFill/>
        </p:spPr>
        <p:txBody>
          <a:bodyPr wrap="square" rtlCol="0">
            <a:spAutoFit/>
          </a:bodyPr>
          <a:p>
            <a:r>
              <a:rPr lang="zh-CN" altLang="en-US" sz="1400"/>
              <a:t>数据总线</a:t>
            </a:r>
            <a:endParaRPr lang="zh-CN" altLang="en-US" sz="1400"/>
          </a:p>
        </p:txBody>
      </p:sp>
      <p:cxnSp>
        <p:nvCxnSpPr>
          <p:cNvPr id="15" name="肘形连接符 14"/>
          <p:cNvCxnSpPr>
            <a:stCxn id="12" idx="1"/>
          </p:cNvCxnSpPr>
          <p:nvPr/>
        </p:nvCxnSpPr>
        <p:spPr>
          <a:xfrm rot="10800000" flipV="1">
            <a:off x="10161270" y="3467100"/>
            <a:ext cx="405765" cy="3175"/>
          </a:xfrm>
          <a:prstGeom prst="bentConnector3">
            <a:avLst>
              <a:gd name="adj1" fmla="val 49922"/>
            </a:avLst>
          </a:prstGeom>
          <a:ln w="38100">
            <a:solidFill>
              <a:srgbClr val="00B050"/>
            </a:solidFill>
            <a:headEnd type="arrow"/>
            <a:tailEnd type="arrow" w="med" len="med"/>
          </a:ln>
        </p:spPr>
        <p:style>
          <a:lnRef idx="1">
            <a:schemeClr val="accent2"/>
          </a:lnRef>
          <a:fillRef idx="0">
            <a:schemeClr val="accent2"/>
          </a:fillRef>
          <a:effectRef idx="0">
            <a:schemeClr val="accent2"/>
          </a:effectRef>
          <a:fontRef idx="minor">
            <a:schemeClr val="tx1"/>
          </a:fontRef>
        </p:style>
      </p:cxnSp>
      <p:sp>
        <p:nvSpPr>
          <p:cNvPr id="21" name="上下箭头 20"/>
          <p:cNvSpPr/>
          <p:nvPr/>
        </p:nvSpPr>
        <p:spPr>
          <a:xfrm rot="5400000">
            <a:off x="10292080" y="3558540"/>
            <a:ext cx="142875" cy="329565"/>
          </a:xfrm>
          <a:prstGeom prst="up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cxnSp>
        <p:nvCxnSpPr>
          <p:cNvPr id="22" name="肘形连接符 21"/>
          <p:cNvCxnSpPr>
            <a:stCxn id="9" idx="1"/>
            <a:endCxn id="14" idx="3"/>
          </p:cNvCxnSpPr>
          <p:nvPr/>
        </p:nvCxnSpPr>
        <p:spPr>
          <a:xfrm rot="10800000">
            <a:off x="6152515" y="1944370"/>
            <a:ext cx="1166495" cy="1029970"/>
          </a:xfrm>
          <a:prstGeom prst="bentConnector3">
            <a:avLst>
              <a:gd name="adj1" fmla="val 49973"/>
            </a:avLst>
          </a:prstGeom>
          <a:ln w="38100">
            <a:solidFill>
              <a:srgbClr val="00B050"/>
            </a:solidFill>
            <a:headEnd type="arrow"/>
            <a:tailEnd type="arrow" w="med" len="med"/>
          </a:ln>
        </p:spPr>
        <p:style>
          <a:lnRef idx="1">
            <a:schemeClr val="accent2"/>
          </a:lnRef>
          <a:fillRef idx="0">
            <a:schemeClr val="accent2"/>
          </a:fillRef>
          <a:effectRef idx="0">
            <a:schemeClr val="accent2"/>
          </a:effectRef>
          <a:fontRef idx="minor">
            <a:schemeClr val="tx1"/>
          </a:fontRef>
        </p:style>
      </p:cxnSp>
      <p:cxnSp>
        <p:nvCxnSpPr>
          <p:cNvPr id="23" name="肘形连接符 22"/>
          <p:cNvCxnSpPr>
            <a:stCxn id="16" idx="1"/>
            <a:endCxn id="9" idx="3"/>
          </p:cNvCxnSpPr>
          <p:nvPr/>
        </p:nvCxnSpPr>
        <p:spPr>
          <a:xfrm rot="10800000" flipV="1">
            <a:off x="9368155" y="1943100"/>
            <a:ext cx="1198880" cy="1030605"/>
          </a:xfrm>
          <a:prstGeom prst="bentConnector3">
            <a:avLst>
              <a:gd name="adj1" fmla="val 50000"/>
            </a:avLst>
          </a:prstGeom>
          <a:ln w="38100">
            <a:solidFill>
              <a:srgbClr val="00B050"/>
            </a:solidFill>
            <a:headEnd type="arrow"/>
            <a:tailEnd type="arrow" w="med" len="med"/>
          </a:ln>
        </p:spPr>
        <p:style>
          <a:lnRef idx="1">
            <a:schemeClr val="accent2"/>
          </a:lnRef>
          <a:fillRef idx="0">
            <a:schemeClr val="accent2"/>
          </a:fillRef>
          <a:effectRef idx="0">
            <a:schemeClr val="accent2"/>
          </a:effectRef>
          <a:fontRef idx="minor">
            <a:schemeClr val="tx1"/>
          </a:fontRef>
        </p:style>
      </p:cxnSp>
      <p:cxnSp>
        <p:nvCxnSpPr>
          <p:cNvPr id="24" name="肘形连接符 23"/>
          <p:cNvCxnSpPr>
            <a:stCxn id="10" idx="2"/>
          </p:cNvCxnSpPr>
          <p:nvPr/>
        </p:nvCxnSpPr>
        <p:spPr>
          <a:xfrm rot="5400000">
            <a:off x="7358380" y="1736725"/>
            <a:ext cx="1206500" cy="747395"/>
          </a:xfrm>
          <a:prstGeom prst="bentConnector3">
            <a:avLst>
              <a:gd name="adj1" fmla="val 33500"/>
            </a:avLst>
          </a:prstGeom>
          <a:ln w="38100">
            <a:solidFill>
              <a:srgbClr val="00B050"/>
            </a:solidFill>
            <a:headEnd type="arrow"/>
            <a:tailEnd type="arrow" w="med" len="med"/>
          </a:ln>
        </p:spPr>
        <p:style>
          <a:lnRef idx="1">
            <a:schemeClr val="accent2"/>
          </a:lnRef>
          <a:fillRef idx="0">
            <a:schemeClr val="accent2"/>
          </a:fillRef>
          <a:effectRef idx="0">
            <a:schemeClr val="accent2"/>
          </a:effectRef>
          <a:fontRef idx="minor">
            <a:schemeClr val="tx1"/>
          </a:fontRef>
        </p:style>
      </p:cxnSp>
      <p:sp>
        <p:nvSpPr>
          <p:cNvPr id="3" name="文本框 2"/>
          <p:cNvSpPr txBox="1"/>
          <p:nvPr/>
        </p:nvSpPr>
        <p:spPr>
          <a:xfrm>
            <a:off x="8010525" y="446405"/>
            <a:ext cx="650875" cy="368300"/>
          </a:xfrm>
          <a:prstGeom prst="rect">
            <a:avLst/>
          </a:prstGeom>
          <a:noFill/>
        </p:spPr>
        <p:txBody>
          <a:bodyPr wrap="square" rtlCol="0">
            <a:spAutoFit/>
          </a:bodyPr>
          <a:p>
            <a:r>
              <a:rPr lang="en-US" altLang="zh-CN"/>
              <a:t>DMA</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linds(horizontal)">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blinds(horizontal)">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blinds(horizontal)">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4" grpId="1"/>
      <p:bldP spid="36" grpId="0" bldLvl="0" animBg="1"/>
      <p:bldP spid="36" grpId="1"/>
      <p:bldP spid="37" grpId="0" bldLvl="0" animBg="1"/>
      <p:bldP spid="37" grpId="1"/>
      <p:bldP spid="38" grpId="0" bldLvl="0" animBg="1"/>
      <p:bldP spid="38"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1365885" y="1252855"/>
            <a:ext cx="1890395" cy="1890395"/>
          </a:xfrm>
          <a:prstGeom prst="rect">
            <a:avLst/>
          </a:prstGeom>
        </p:spPr>
      </p:pic>
      <p:pic>
        <p:nvPicPr>
          <p:cNvPr id="7" name="图片 6"/>
          <p:cNvPicPr>
            <a:picLocks noChangeAspect="1"/>
          </p:cNvPicPr>
          <p:nvPr/>
        </p:nvPicPr>
        <p:blipFill>
          <a:blip r:embed="rId2"/>
          <a:stretch>
            <a:fillRect/>
          </a:stretch>
        </p:blipFill>
        <p:spPr>
          <a:xfrm>
            <a:off x="4034790" y="1306195"/>
            <a:ext cx="2938780" cy="1837055"/>
          </a:xfrm>
          <a:prstGeom prst="rect">
            <a:avLst/>
          </a:prstGeom>
        </p:spPr>
      </p:pic>
      <p:pic>
        <p:nvPicPr>
          <p:cNvPr id="8" name="图片 7"/>
          <p:cNvPicPr>
            <a:picLocks noChangeAspect="1"/>
          </p:cNvPicPr>
          <p:nvPr/>
        </p:nvPicPr>
        <p:blipFill>
          <a:blip r:embed="rId3"/>
          <a:stretch>
            <a:fillRect/>
          </a:stretch>
        </p:blipFill>
        <p:spPr>
          <a:xfrm>
            <a:off x="7901305" y="1324610"/>
            <a:ext cx="2789555" cy="1797685"/>
          </a:xfrm>
          <a:prstGeom prst="rect">
            <a:avLst/>
          </a:prstGeom>
        </p:spPr>
      </p:pic>
      <p:pic>
        <p:nvPicPr>
          <p:cNvPr id="11" name="图片 10"/>
          <p:cNvPicPr>
            <a:picLocks noChangeAspect="1"/>
          </p:cNvPicPr>
          <p:nvPr/>
        </p:nvPicPr>
        <p:blipFill>
          <a:blip r:embed="rId4"/>
          <a:stretch>
            <a:fillRect/>
          </a:stretch>
        </p:blipFill>
        <p:spPr>
          <a:xfrm>
            <a:off x="924560" y="4020820"/>
            <a:ext cx="2928620" cy="1952625"/>
          </a:xfrm>
          <a:prstGeom prst="rect">
            <a:avLst/>
          </a:prstGeom>
        </p:spPr>
      </p:pic>
      <p:pic>
        <p:nvPicPr>
          <p:cNvPr id="12" name="图片 11"/>
          <p:cNvPicPr>
            <a:picLocks noChangeAspect="1"/>
          </p:cNvPicPr>
          <p:nvPr/>
        </p:nvPicPr>
        <p:blipFill>
          <a:blip r:embed="rId5"/>
          <a:stretch>
            <a:fillRect/>
          </a:stretch>
        </p:blipFill>
        <p:spPr>
          <a:xfrm>
            <a:off x="4260215" y="4020820"/>
            <a:ext cx="4137025" cy="1951990"/>
          </a:xfrm>
          <a:prstGeom prst="rect">
            <a:avLst/>
          </a:prstGeom>
        </p:spPr>
      </p:pic>
      <p:pic>
        <p:nvPicPr>
          <p:cNvPr id="13" name="图片 12"/>
          <p:cNvPicPr>
            <a:picLocks noChangeAspect="1"/>
          </p:cNvPicPr>
          <p:nvPr/>
        </p:nvPicPr>
        <p:blipFill>
          <a:blip r:embed="rId6"/>
          <a:stretch>
            <a:fillRect/>
          </a:stretch>
        </p:blipFill>
        <p:spPr>
          <a:xfrm>
            <a:off x="9253220" y="4035425"/>
            <a:ext cx="1924050" cy="1924050"/>
          </a:xfrm>
          <a:prstGeom prst="rect">
            <a:avLst/>
          </a:prstGeom>
        </p:spPr>
      </p:pic>
      <p:sp>
        <p:nvSpPr>
          <p:cNvPr id="3" name="文本框 2"/>
          <p:cNvSpPr txBox="1"/>
          <p:nvPr/>
        </p:nvSpPr>
        <p:spPr>
          <a:xfrm>
            <a:off x="0" y="0"/>
            <a:ext cx="3916680" cy="368300"/>
          </a:xfrm>
          <a:prstGeom prst="rect">
            <a:avLst/>
          </a:prstGeom>
          <a:noFill/>
        </p:spPr>
        <p:txBody>
          <a:bodyPr wrap="none" rtlCol="0" anchor="t">
            <a:spAutoFit/>
          </a:bodyPr>
          <a:p>
            <a:r>
              <a:rPr lang="zh-CN" altLang="en-US" b="1">
                <a:latin typeface="Arial" panose="020B0604020202020204" pitchFamily="34" charset="0"/>
                <a:sym typeface="+mn-ea"/>
              </a:rPr>
              <a:t>操作系统（</a:t>
            </a:r>
            <a:r>
              <a:rPr lang="en-US" altLang="zh-CN" b="1">
                <a:latin typeface="Arial" panose="020B0604020202020204" pitchFamily="34" charset="0"/>
                <a:sym typeface="+mn-ea"/>
              </a:rPr>
              <a:t>OS-Operation System</a:t>
            </a:r>
            <a:r>
              <a:rPr lang="zh-CN" altLang="en-US" b="1">
                <a:latin typeface="Arial" panose="020B0604020202020204" pitchFamily="34" charset="0"/>
                <a:sym typeface="+mn-ea"/>
              </a:rPr>
              <a:t>）</a:t>
            </a:r>
            <a:endParaRPr lang="zh-CN"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4165" y="0"/>
            <a:ext cx="10515600" cy="873125"/>
          </a:xfrm>
        </p:spPr>
        <p:txBody>
          <a:bodyPr>
            <a:normAutofit/>
          </a:bodyPr>
          <a:p>
            <a:r>
              <a:rPr lang="zh-CN" sz="2000" b="1">
                <a:latin typeface="Arial" panose="020B0604020202020204" pitchFamily="34" charset="0"/>
              </a:rPr>
              <a:t>应用软件（</a:t>
            </a:r>
            <a:r>
              <a:rPr lang="en-US" altLang="zh-CN" sz="2000" b="1">
                <a:latin typeface="Arial" panose="020B0604020202020204" pitchFamily="34" charset="0"/>
              </a:rPr>
              <a:t>APPs-Applications</a:t>
            </a:r>
            <a:r>
              <a:rPr lang="zh-CN" sz="2000" b="1">
                <a:latin typeface="Arial" panose="020B0604020202020204" pitchFamily="34" charset="0"/>
              </a:rPr>
              <a:t>）</a:t>
            </a:r>
            <a:endParaRPr lang="zh-CN" sz="2000" b="1">
              <a:latin typeface="Arial" panose="020B0604020202020204" pitchFamily="34" charset="0"/>
            </a:endParaRPr>
          </a:p>
        </p:txBody>
      </p:sp>
      <p:pic>
        <p:nvPicPr>
          <p:cNvPr id="3" name="图片 2"/>
          <p:cNvPicPr>
            <a:picLocks noChangeAspect="1"/>
          </p:cNvPicPr>
          <p:nvPr/>
        </p:nvPicPr>
        <p:blipFill>
          <a:blip r:embed="rId1"/>
          <a:stretch>
            <a:fillRect/>
          </a:stretch>
        </p:blipFill>
        <p:spPr>
          <a:xfrm>
            <a:off x="304165" y="777240"/>
            <a:ext cx="6417310" cy="5836285"/>
          </a:xfrm>
          <a:prstGeom prst="rect">
            <a:avLst/>
          </a:prstGeom>
        </p:spPr>
      </p:pic>
      <p:pic>
        <p:nvPicPr>
          <p:cNvPr id="9" name="图片 8"/>
          <p:cNvPicPr>
            <a:picLocks noChangeAspect="1"/>
          </p:cNvPicPr>
          <p:nvPr/>
        </p:nvPicPr>
        <p:blipFill>
          <a:blip r:embed="rId2"/>
          <a:stretch>
            <a:fillRect/>
          </a:stretch>
        </p:blipFill>
        <p:spPr>
          <a:xfrm>
            <a:off x="7128510" y="3353435"/>
            <a:ext cx="1624330" cy="1624330"/>
          </a:xfrm>
          <a:prstGeom prst="rect">
            <a:avLst/>
          </a:prstGeom>
        </p:spPr>
      </p:pic>
      <p:pic>
        <p:nvPicPr>
          <p:cNvPr id="15" name="图片 14"/>
          <p:cNvPicPr>
            <a:picLocks noChangeAspect="1"/>
          </p:cNvPicPr>
          <p:nvPr/>
        </p:nvPicPr>
        <p:blipFill>
          <a:blip r:embed="rId3"/>
          <a:stretch>
            <a:fillRect/>
          </a:stretch>
        </p:blipFill>
        <p:spPr>
          <a:xfrm>
            <a:off x="7069455" y="777240"/>
            <a:ext cx="4356735" cy="2306320"/>
          </a:xfrm>
          <a:prstGeom prst="rect">
            <a:avLst/>
          </a:prstGeom>
        </p:spPr>
      </p:pic>
      <p:pic>
        <p:nvPicPr>
          <p:cNvPr id="16" name="图片 15"/>
          <p:cNvPicPr>
            <a:picLocks noChangeAspect="1"/>
          </p:cNvPicPr>
          <p:nvPr/>
        </p:nvPicPr>
        <p:blipFill>
          <a:blip r:embed="rId4"/>
          <a:stretch>
            <a:fillRect/>
          </a:stretch>
        </p:blipFill>
        <p:spPr>
          <a:xfrm>
            <a:off x="7128510" y="5137785"/>
            <a:ext cx="3147060" cy="1573530"/>
          </a:xfrm>
          <a:prstGeom prst="rect">
            <a:avLst/>
          </a:prstGeom>
        </p:spPr>
      </p:pic>
      <p:pic>
        <p:nvPicPr>
          <p:cNvPr id="17" name="图片 16"/>
          <p:cNvPicPr>
            <a:picLocks noChangeAspect="1"/>
          </p:cNvPicPr>
          <p:nvPr/>
        </p:nvPicPr>
        <p:blipFill>
          <a:blip r:embed="rId5"/>
          <a:stretch>
            <a:fillRect/>
          </a:stretch>
        </p:blipFill>
        <p:spPr>
          <a:xfrm>
            <a:off x="8869045" y="3157855"/>
            <a:ext cx="1905000" cy="1905000"/>
          </a:xfrm>
          <a:prstGeom prst="rect">
            <a:avLst/>
          </a:prstGeom>
        </p:spPr>
      </p:pic>
      <p:pic>
        <p:nvPicPr>
          <p:cNvPr id="20" name="图片 19"/>
          <p:cNvPicPr>
            <a:picLocks noChangeAspect="1"/>
          </p:cNvPicPr>
          <p:nvPr/>
        </p:nvPicPr>
        <p:blipFill>
          <a:blip r:embed="rId6"/>
          <a:stretch>
            <a:fillRect/>
          </a:stretch>
        </p:blipFill>
        <p:spPr>
          <a:xfrm>
            <a:off x="10561955" y="5137785"/>
            <a:ext cx="1573530" cy="1573530"/>
          </a:xfrm>
          <a:prstGeom prst="rect">
            <a:avLst/>
          </a:prstGeom>
        </p:spPr>
      </p:pic>
      <p:sp>
        <p:nvSpPr>
          <p:cNvPr id="4" name="标题 1"/>
          <p:cNvSpPr>
            <a:spLocks noGrp="1"/>
          </p:cNvSpPr>
          <p:nvPr/>
        </p:nvSpPr>
        <p:spPr>
          <a:xfrm>
            <a:off x="7994015" y="0"/>
            <a:ext cx="2825750" cy="8731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b="1">
                <a:latin typeface="Arial" panose="020B0604020202020204" pitchFamily="34" charset="0"/>
              </a:rPr>
              <a:t>硬件</a:t>
            </a:r>
            <a:r>
              <a:rPr lang="en-US" altLang="zh-CN" sz="2000" b="1">
                <a:latin typeface="Arial" panose="020B0604020202020204" pitchFamily="34" charset="0"/>
              </a:rPr>
              <a:t>+OS</a:t>
            </a:r>
            <a:r>
              <a:rPr lang="en-US" altLang="zh-CN" sz="2000" b="1">
                <a:latin typeface="Arial" panose="020B0604020202020204" pitchFamily="34" charset="0"/>
              </a:rPr>
              <a:t>+APP</a:t>
            </a:r>
            <a:r>
              <a:rPr lang="en-US" altLang="zh-CN" sz="2000" b="1">
                <a:latin typeface="Arial" panose="020B0604020202020204" pitchFamily="34" charset="0"/>
              </a:rPr>
              <a:t>=</a:t>
            </a:r>
            <a:r>
              <a:rPr lang="zh-CN" altLang="en-US" sz="2000" b="1">
                <a:latin typeface="Arial" panose="020B0604020202020204" pitchFamily="34" charset="0"/>
              </a:rPr>
              <a:t>系统</a:t>
            </a:r>
            <a:endParaRPr lang="zh-CN" altLang="en-US" sz="2000" b="1">
              <a:latin typeface="Arial" panose="020B0604020202020204"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custDataLst>
              <p:tags r:id="rId1"/>
            </p:custDataLst>
          </p:nvPr>
        </p:nvSpPr>
        <p:spPr>
          <a:xfrm>
            <a:off x="586504" y="1446420"/>
            <a:ext cx="4243137" cy="922020"/>
          </a:xfrm>
          <a:prstGeom prst="rect">
            <a:avLst/>
          </a:prstGeom>
          <a:noFill/>
          <a:ln w="19050">
            <a:noFill/>
            <a:prstDash val="dash"/>
          </a:ln>
        </p:spPr>
        <p:txBody>
          <a:bodyPr wrap="square" rtlCol="0">
            <a:normAutofit/>
          </a:bodyPr>
          <a:lstStyle/>
          <a:p>
            <a:pPr algn="ctr"/>
            <a:r>
              <a:rPr lang="en-US" altLang="zh-CN" sz="5400" dirty="0">
                <a:solidFill>
                  <a:schemeClr val="tx1">
                    <a:lumMod val="85000"/>
                    <a:lumOff val="15000"/>
                  </a:schemeClr>
                </a:solidFill>
                <a:uFillTx/>
                <a:latin typeface="Arial" panose="020B0604020202020204" pitchFamily="34" charset="0"/>
                <a:ea typeface="汉仪乐喵体W" panose="00020600040101010101" pitchFamily="18" charset="-122"/>
              </a:rPr>
              <a:t>CONTENTS</a:t>
            </a:r>
            <a:endParaRPr lang="en-US" altLang="zh-CN" sz="5400" dirty="0">
              <a:solidFill>
                <a:schemeClr val="tx1">
                  <a:lumMod val="85000"/>
                  <a:lumOff val="15000"/>
                </a:schemeClr>
              </a:solidFill>
              <a:uFillTx/>
              <a:latin typeface="Arial" panose="020B0604020202020204" pitchFamily="34" charset="0"/>
              <a:ea typeface="汉仪乐喵体W" panose="00020600040101010101" pitchFamily="18" charset="-122"/>
            </a:endParaRPr>
          </a:p>
        </p:txBody>
      </p:sp>
      <p:sp>
        <p:nvSpPr>
          <p:cNvPr id="2" name="菱形 1"/>
          <p:cNvSpPr/>
          <p:nvPr>
            <p:custDataLst>
              <p:tags r:id="rId2"/>
            </p:custDataLst>
          </p:nvPr>
        </p:nvSpPr>
        <p:spPr>
          <a:xfrm>
            <a:off x="6271260" y="1583055"/>
            <a:ext cx="652780" cy="6527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lgn="ctr"/>
            <a:endParaRPr lang="zh-CN" altLang="en-US" sz="2000" cap="all" dirty="0">
              <a:latin typeface="Arial" panose="020B0604020202020204" pitchFamily="34" charset="0"/>
              <a:ea typeface="幼圆" panose="02010509060101010101" pitchFamily="49" charset="-122"/>
            </a:endParaRPr>
          </a:p>
        </p:txBody>
      </p:sp>
      <p:sp>
        <p:nvSpPr>
          <p:cNvPr id="3" name="文本框 2"/>
          <p:cNvSpPr txBox="1"/>
          <p:nvPr>
            <p:custDataLst>
              <p:tags r:id="rId3"/>
            </p:custDataLst>
          </p:nvPr>
        </p:nvSpPr>
        <p:spPr>
          <a:xfrm>
            <a:off x="6431280" y="1696720"/>
            <a:ext cx="344170" cy="413385"/>
          </a:xfrm>
          <a:prstGeom prst="rect">
            <a:avLst/>
          </a:prstGeom>
          <a:noFill/>
        </p:spPr>
        <p:txBody>
          <a:bodyPr wrap="square" rtlCol="0" anchor="ctr" anchorCtr="0">
            <a:normAutofit fontScale="92500" lnSpcReduction="20000"/>
          </a:bodyPr>
          <a:lstStyle/>
          <a:p>
            <a:pPr algn="ctr"/>
            <a:r>
              <a:rPr lang="en-US" altLang="zh-CN" sz="2800" b="1" cap="all" dirty="0">
                <a:solidFill>
                  <a:srgbClr val="000000"/>
                </a:solidFill>
                <a:latin typeface="Arial" panose="020B0604020202020204" pitchFamily="34" charset="0"/>
                <a:ea typeface="幼圆" panose="02010509060101010101" pitchFamily="49" charset="-122"/>
              </a:rPr>
              <a:t>1</a:t>
            </a:r>
            <a:endParaRPr lang="en-US" altLang="zh-CN" sz="2800" b="1" cap="all" dirty="0">
              <a:solidFill>
                <a:srgbClr val="000000"/>
              </a:solidFill>
              <a:latin typeface="Arial" panose="020B0604020202020204" pitchFamily="34" charset="0"/>
              <a:ea typeface="幼圆" panose="02010509060101010101" pitchFamily="49" charset="-122"/>
            </a:endParaRPr>
          </a:p>
        </p:txBody>
      </p:sp>
      <p:sp>
        <p:nvSpPr>
          <p:cNvPr id="4" name="文本框 3"/>
          <p:cNvSpPr txBox="1">
            <a:spLocks noChangeArrowheads="1"/>
          </p:cNvSpPr>
          <p:nvPr>
            <p:custDataLst>
              <p:tags r:id="rId4"/>
            </p:custDataLst>
          </p:nvPr>
        </p:nvSpPr>
        <p:spPr bwMode="auto">
          <a:xfrm>
            <a:off x="7162800" y="1696720"/>
            <a:ext cx="3867150" cy="328295"/>
          </a:xfrm>
          <a:prstGeom prst="rect">
            <a:avLst/>
          </a:prstGeom>
          <a:noFill/>
          <a:ln>
            <a:noFill/>
          </a:ln>
        </p:spPr>
        <p:txBody>
          <a:bodyPr wrap="square" bIns="46800" anchor="b" anchorCtr="0">
            <a:noAutofit/>
          </a:bodyPr>
          <a:lstStyle>
            <a:lvl1pPr/>
            <a:lvl2pPr marL="742950" indent="-285750"/>
            <a:lvl3pPr/>
            <a:lvl4pPr/>
            <a:lvl5pPr/>
            <a:lvl6pPr/>
            <a:lvl7pPr/>
            <a:lvl8pPr/>
            <a:lvl9pPr/>
          </a:lstStyle>
          <a:p>
            <a:r>
              <a:rPr lang="zh-CN" altLang="en-US" b="1" dirty="0">
                <a:solidFill>
                  <a:schemeClr val="bg1">
                    <a:lumMod val="75000"/>
                  </a:schemeClr>
                </a:solidFill>
                <a:latin typeface="Arial" panose="020B0604020202020204" pitchFamily="34" charset="0"/>
                <a:ea typeface="幼圆" panose="02010509060101010101" pitchFamily="49" charset="-122"/>
                <a:sym typeface="微软雅黑" panose="020B0503020204020204" charset="-122"/>
              </a:rPr>
              <a:t>微型计算机组成</a:t>
            </a:r>
            <a:endParaRPr lang="zh-CN" altLang="en-US" b="1" dirty="0">
              <a:solidFill>
                <a:schemeClr val="bg1">
                  <a:lumMod val="75000"/>
                </a:schemeClr>
              </a:solidFill>
              <a:latin typeface="Arial" panose="020B0604020202020204" pitchFamily="34" charset="0"/>
              <a:ea typeface="幼圆" panose="02010509060101010101" pitchFamily="49" charset="-122"/>
              <a:sym typeface="微软雅黑" panose="020B0503020204020204" charset="-122"/>
            </a:endParaRPr>
          </a:p>
        </p:txBody>
      </p:sp>
      <p:sp>
        <p:nvSpPr>
          <p:cNvPr id="10" name="菱形 9"/>
          <p:cNvSpPr/>
          <p:nvPr>
            <p:custDataLst>
              <p:tags r:id="rId5"/>
            </p:custDataLst>
          </p:nvPr>
        </p:nvSpPr>
        <p:spPr>
          <a:xfrm>
            <a:off x="6271260" y="3094990"/>
            <a:ext cx="652780" cy="6527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lgn="ctr"/>
            <a:endParaRPr lang="zh-CN" altLang="en-US" sz="2000" cap="all" dirty="0">
              <a:latin typeface="Arial" panose="020B0604020202020204" pitchFamily="34" charset="0"/>
              <a:ea typeface="幼圆" panose="02010509060101010101" pitchFamily="49" charset="-122"/>
            </a:endParaRPr>
          </a:p>
        </p:txBody>
      </p:sp>
      <p:sp>
        <p:nvSpPr>
          <p:cNvPr id="11" name="文本框 10"/>
          <p:cNvSpPr txBox="1"/>
          <p:nvPr>
            <p:custDataLst>
              <p:tags r:id="rId6"/>
            </p:custDataLst>
          </p:nvPr>
        </p:nvSpPr>
        <p:spPr>
          <a:xfrm>
            <a:off x="6431280" y="3208655"/>
            <a:ext cx="344170" cy="413385"/>
          </a:xfrm>
          <a:prstGeom prst="rect">
            <a:avLst/>
          </a:prstGeom>
          <a:noFill/>
        </p:spPr>
        <p:txBody>
          <a:bodyPr wrap="square" rtlCol="0" anchor="ctr" anchorCtr="0">
            <a:normAutofit fontScale="92500" lnSpcReduction="20000"/>
          </a:bodyPr>
          <a:lstStyle/>
          <a:p>
            <a:pPr algn="ctr"/>
            <a:r>
              <a:rPr lang="en-US" altLang="zh-CN" sz="2800" b="1" cap="all" dirty="0">
                <a:solidFill>
                  <a:srgbClr val="000000"/>
                </a:solidFill>
                <a:latin typeface="Arial" panose="020B0604020202020204" pitchFamily="34" charset="0"/>
                <a:ea typeface="幼圆" panose="02010509060101010101" pitchFamily="49" charset="-122"/>
              </a:rPr>
              <a:t>2</a:t>
            </a:r>
            <a:endParaRPr lang="en-US" altLang="zh-CN" sz="2800" b="1" cap="all" dirty="0">
              <a:solidFill>
                <a:srgbClr val="000000"/>
              </a:solidFill>
              <a:latin typeface="Arial" panose="020B0604020202020204" pitchFamily="34" charset="0"/>
              <a:ea typeface="幼圆" panose="02010509060101010101" pitchFamily="49" charset="-122"/>
            </a:endParaRPr>
          </a:p>
        </p:txBody>
      </p:sp>
      <p:sp>
        <p:nvSpPr>
          <p:cNvPr id="12" name="文本框 11"/>
          <p:cNvSpPr txBox="1">
            <a:spLocks noChangeArrowheads="1"/>
          </p:cNvSpPr>
          <p:nvPr>
            <p:custDataLst>
              <p:tags r:id="rId7"/>
            </p:custDataLst>
          </p:nvPr>
        </p:nvSpPr>
        <p:spPr bwMode="auto">
          <a:xfrm>
            <a:off x="7162800" y="3251200"/>
            <a:ext cx="3867150" cy="328295"/>
          </a:xfrm>
          <a:prstGeom prst="rect">
            <a:avLst/>
          </a:prstGeom>
          <a:noFill/>
          <a:ln>
            <a:noFill/>
          </a:ln>
        </p:spPr>
        <p:txBody>
          <a:bodyPr wrap="square" bIns="46800" anchor="b" anchorCtr="0">
            <a:noAutofit/>
          </a:bodyPr>
          <a:lstStyle>
            <a:lvl1pPr/>
            <a:lvl2pPr marL="742950" indent="-285750"/>
            <a:lvl3pPr/>
            <a:lvl4pPr/>
            <a:lvl5pPr/>
            <a:lvl6pPr/>
            <a:lvl7pPr/>
            <a:lvl8pPr/>
            <a:lvl9pPr/>
          </a:lstStyle>
          <a:p>
            <a:r>
              <a:rPr lang="zh-CN" altLang="en-US" b="1" dirty="0">
                <a:solidFill>
                  <a:srgbClr val="C00000"/>
                </a:solidFill>
                <a:latin typeface="Arial" panose="020B0604020202020204" pitchFamily="34" charset="0"/>
                <a:ea typeface="幼圆" panose="02010509060101010101" pitchFamily="49" charset="-122"/>
                <a:sym typeface="微软雅黑" panose="020B0503020204020204" charset="-122"/>
              </a:rPr>
              <a:t>工作原理与过程</a:t>
            </a:r>
            <a:endParaRPr lang="zh-CN" altLang="en-US" b="1" dirty="0">
              <a:solidFill>
                <a:srgbClr val="C00000"/>
              </a:solidFill>
              <a:latin typeface="Arial" panose="020B0604020202020204" pitchFamily="34" charset="0"/>
              <a:ea typeface="幼圆" panose="02010509060101010101" pitchFamily="49" charset="-122"/>
              <a:sym typeface="微软雅黑" panose="020B0503020204020204" charset="-122"/>
            </a:endParaRPr>
          </a:p>
        </p:txBody>
      </p:sp>
      <p:sp>
        <p:nvSpPr>
          <p:cNvPr id="14" name="菱形 13"/>
          <p:cNvSpPr/>
          <p:nvPr>
            <p:custDataLst>
              <p:tags r:id="rId8"/>
            </p:custDataLst>
          </p:nvPr>
        </p:nvSpPr>
        <p:spPr>
          <a:xfrm>
            <a:off x="6271260" y="4606925"/>
            <a:ext cx="652780" cy="6527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lgn="ctr"/>
            <a:endParaRPr lang="zh-CN" altLang="en-US" sz="2000" cap="all" dirty="0">
              <a:latin typeface="Arial" panose="020B0604020202020204" pitchFamily="34" charset="0"/>
              <a:ea typeface="幼圆" panose="02010509060101010101" pitchFamily="49" charset="-122"/>
            </a:endParaRPr>
          </a:p>
        </p:txBody>
      </p:sp>
      <p:sp>
        <p:nvSpPr>
          <p:cNvPr id="15" name="文本框 14"/>
          <p:cNvSpPr txBox="1"/>
          <p:nvPr>
            <p:custDataLst>
              <p:tags r:id="rId9"/>
            </p:custDataLst>
          </p:nvPr>
        </p:nvSpPr>
        <p:spPr>
          <a:xfrm>
            <a:off x="6431280" y="4720590"/>
            <a:ext cx="344170" cy="413385"/>
          </a:xfrm>
          <a:prstGeom prst="rect">
            <a:avLst/>
          </a:prstGeom>
          <a:noFill/>
        </p:spPr>
        <p:txBody>
          <a:bodyPr wrap="square" rtlCol="0" anchor="ctr" anchorCtr="0">
            <a:normAutofit fontScale="92500" lnSpcReduction="20000"/>
          </a:bodyPr>
          <a:lstStyle/>
          <a:p>
            <a:pPr algn="ctr"/>
            <a:r>
              <a:rPr lang="en-US" altLang="zh-CN" sz="2800" b="1" cap="all" dirty="0">
                <a:solidFill>
                  <a:srgbClr val="000000"/>
                </a:solidFill>
                <a:latin typeface="Arial" panose="020B0604020202020204" pitchFamily="34" charset="0"/>
                <a:ea typeface="幼圆" panose="02010509060101010101" pitchFamily="49" charset="-122"/>
              </a:rPr>
              <a:t>3</a:t>
            </a:r>
            <a:endParaRPr lang="en-US" altLang="zh-CN" sz="2800" b="1" cap="all" dirty="0">
              <a:solidFill>
                <a:srgbClr val="000000"/>
              </a:solidFill>
              <a:latin typeface="Arial" panose="020B0604020202020204" pitchFamily="34" charset="0"/>
              <a:ea typeface="幼圆" panose="02010509060101010101" pitchFamily="49" charset="-122"/>
            </a:endParaRPr>
          </a:p>
        </p:txBody>
      </p:sp>
      <p:sp>
        <p:nvSpPr>
          <p:cNvPr id="16" name="文本框 15"/>
          <p:cNvSpPr txBox="1">
            <a:spLocks noChangeArrowheads="1"/>
          </p:cNvSpPr>
          <p:nvPr>
            <p:custDataLst>
              <p:tags r:id="rId10"/>
            </p:custDataLst>
          </p:nvPr>
        </p:nvSpPr>
        <p:spPr bwMode="auto">
          <a:xfrm>
            <a:off x="7162800" y="4774565"/>
            <a:ext cx="3867150" cy="328295"/>
          </a:xfrm>
          <a:prstGeom prst="rect">
            <a:avLst/>
          </a:prstGeom>
          <a:noFill/>
          <a:ln>
            <a:noFill/>
          </a:ln>
        </p:spPr>
        <p:txBody>
          <a:bodyPr wrap="square" bIns="46800" anchor="b" anchorCtr="0">
            <a:noAutofit/>
          </a:bodyPr>
          <a:lstStyle>
            <a:lvl1pPr/>
            <a:lvl2pPr marL="742950" indent="-285750"/>
            <a:lvl3pPr/>
            <a:lvl4pPr/>
            <a:lvl5pPr/>
            <a:lvl6pPr/>
            <a:lvl7pPr/>
            <a:lvl8pPr/>
            <a:lvl9pPr/>
          </a:lstStyle>
          <a:p>
            <a:r>
              <a:rPr lang="zh-CN" altLang="en-US" b="1" dirty="0">
                <a:solidFill>
                  <a:schemeClr val="tx1">
                    <a:lumMod val="85000"/>
                    <a:lumOff val="15000"/>
                  </a:schemeClr>
                </a:solidFill>
                <a:latin typeface="Arial" panose="020B0604020202020204" pitchFamily="34" charset="0"/>
                <a:ea typeface="幼圆" panose="02010509060101010101" pitchFamily="49" charset="-122"/>
                <a:sym typeface="微软雅黑" panose="020B0503020204020204" charset="-122"/>
              </a:rPr>
              <a:t>概念图谱</a:t>
            </a:r>
            <a:endParaRPr lang="zh-CN" altLang="en-US" b="1" dirty="0">
              <a:solidFill>
                <a:schemeClr val="tx1">
                  <a:lumMod val="85000"/>
                  <a:lumOff val="15000"/>
                </a:schemeClr>
              </a:solidFill>
              <a:latin typeface="Arial" panose="020B0604020202020204" pitchFamily="34" charset="0"/>
              <a:ea typeface="幼圆" panose="02010509060101010101" pitchFamily="49" charset="-122"/>
              <a:sym typeface="微软雅黑" panose="020B0503020204020204" charset="-122"/>
            </a:endParaRPr>
          </a:p>
        </p:txBody>
      </p:sp>
    </p:spTree>
    <p:custDataLst>
      <p:tags r:id="rId1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 name="图片 16"/>
          <p:cNvPicPr>
            <a:picLocks noChangeAspect="1"/>
          </p:cNvPicPr>
          <p:nvPr/>
        </p:nvPicPr>
        <p:blipFill>
          <a:blip r:embed="rId1"/>
          <a:stretch>
            <a:fillRect/>
          </a:stretch>
        </p:blipFill>
        <p:spPr>
          <a:xfrm>
            <a:off x="4028440" y="829310"/>
            <a:ext cx="7620000" cy="5715000"/>
          </a:xfrm>
          <a:prstGeom prst="rect">
            <a:avLst/>
          </a:prstGeom>
        </p:spPr>
      </p:pic>
      <p:sp>
        <p:nvSpPr>
          <p:cNvPr id="2" name="标题 1"/>
          <p:cNvSpPr>
            <a:spLocks noGrp="1"/>
          </p:cNvSpPr>
          <p:nvPr>
            <p:ph type="title"/>
          </p:nvPr>
        </p:nvSpPr>
        <p:spPr>
          <a:xfrm>
            <a:off x="439420" y="110490"/>
            <a:ext cx="2757805" cy="532765"/>
          </a:xfrm>
        </p:spPr>
        <p:txBody>
          <a:bodyPr>
            <a:normAutofit/>
          </a:bodyPr>
          <a:p>
            <a:r>
              <a:rPr lang="zh-CN" altLang="en-US" sz="2400" b="1" spc="200">
                <a:uFillTx/>
                <a:latin typeface="Arial" panose="020B0604020202020204" pitchFamily="34" charset="0"/>
                <a:ea typeface="微软雅黑" panose="020B0503020204020204" charset="-122"/>
              </a:rPr>
              <a:t>计算机工作</a:t>
            </a:r>
            <a:r>
              <a:rPr lang="zh-CN" altLang="en-US" sz="2400" b="1" spc="200">
                <a:uFillTx/>
                <a:latin typeface="Arial" panose="020B0604020202020204" pitchFamily="34" charset="0"/>
                <a:ea typeface="微软雅黑" panose="020B0503020204020204" charset="-122"/>
              </a:rPr>
              <a:t>原理</a:t>
            </a:r>
            <a:endParaRPr lang="zh-CN" altLang="en-US" sz="2400" b="1" spc="200">
              <a:uFillTx/>
              <a:latin typeface="Arial" panose="020B0604020202020204" pitchFamily="34" charset="0"/>
              <a:ea typeface="微软雅黑" panose="020B0503020204020204" charset="-122"/>
            </a:endParaRPr>
          </a:p>
        </p:txBody>
      </p:sp>
      <p:sp>
        <p:nvSpPr>
          <p:cNvPr id="18" name="文本框 17"/>
          <p:cNvSpPr txBox="1"/>
          <p:nvPr/>
        </p:nvSpPr>
        <p:spPr>
          <a:xfrm>
            <a:off x="439420" y="1229360"/>
            <a:ext cx="3148330" cy="1198880"/>
          </a:xfrm>
          <a:prstGeom prst="rect">
            <a:avLst/>
          </a:prstGeom>
          <a:noFill/>
        </p:spPr>
        <p:txBody>
          <a:bodyPr wrap="square" rtlCol="0" anchor="t">
            <a:spAutoFit/>
          </a:bodyPr>
          <a:p>
            <a:r>
              <a:rPr lang="zh-CN" altLang="en-US"/>
              <a:t>控制器：数据地址寄存器、程序计数器、指令寄存器、指令译码器、时序产生器和操作控制器组成。</a:t>
            </a:r>
            <a:endParaRPr lang="zh-CN" altLang="en-US"/>
          </a:p>
        </p:txBody>
      </p:sp>
      <p:sp>
        <p:nvSpPr>
          <p:cNvPr id="3" name="文本框 2"/>
          <p:cNvSpPr txBox="1"/>
          <p:nvPr/>
        </p:nvSpPr>
        <p:spPr>
          <a:xfrm>
            <a:off x="506095" y="2967990"/>
            <a:ext cx="3148330" cy="922020"/>
          </a:xfrm>
          <a:prstGeom prst="rect">
            <a:avLst/>
          </a:prstGeom>
          <a:noFill/>
        </p:spPr>
        <p:txBody>
          <a:bodyPr wrap="square" rtlCol="0" anchor="t">
            <a:spAutoFit/>
          </a:bodyPr>
          <a:p>
            <a:r>
              <a:rPr lang="zh-CN" altLang="en-US"/>
              <a:t>运算器：算术逻辑单元</a:t>
            </a:r>
            <a:r>
              <a:rPr lang="en-US" altLang="zh-CN"/>
              <a:t>ALU</a:t>
            </a:r>
            <a:r>
              <a:rPr lang="zh-CN" altLang="en-US"/>
              <a:t>、通用寄存器、数据缓冲寄存器、状态字寄存器。</a:t>
            </a:r>
            <a:endParaRPr lang="zh-CN" altLang="en-US"/>
          </a:p>
        </p:txBody>
      </p:sp>
      <p:sp>
        <p:nvSpPr>
          <p:cNvPr id="5" name="文本框 4"/>
          <p:cNvSpPr txBox="1"/>
          <p:nvPr/>
        </p:nvSpPr>
        <p:spPr>
          <a:xfrm>
            <a:off x="506095" y="4739640"/>
            <a:ext cx="3148330" cy="645160"/>
          </a:xfrm>
          <a:prstGeom prst="rect">
            <a:avLst/>
          </a:prstGeom>
          <a:noFill/>
        </p:spPr>
        <p:txBody>
          <a:bodyPr wrap="square" rtlCol="0" anchor="t">
            <a:spAutoFit/>
          </a:bodyPr>
          <a:p>
            <a:r>
              <a:rPr lang="zh-CN" altLang="en-US"/>
              <a:t>缓存：从内存中取回</a:t>
            </a:r>
            <a:r>
              <a:rPr lang="en-US" altLang="zh-CN"/>
              <a:t>CPU</a:t>
            </a:r>
            <a:r>
              <a:rPr lang="zh-CN" altLang="en-US"/>
              <a:t>即将要执行的指令和数据队列。</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39420" y="110490"/>
            <a:ext cx="2655570" cy="532765"/>
          </a:xfrm>
        </p:spPr>
        <p:txBody>
          <a:bodyPr>
            <a:normAutofit/>
          </a:bodyPr>
          <a:p>
            <a:r>
              <a:rPr lang="zh-CN" altLang="en-US" sz="2400" b="1" spc="200">
                <a:uFillTx/>
                <a:latin typeface="Arial" panose="020B0604020202020204" pitchFamily="34" charset="0"/>
                <a:ea typeface="微软雅黑" panose="020B0503020204020204" charset="-122"/>
              </a:rPr>
              <a:t>计算机工作原理</a:t>
            </a:r>
            <a:endParaRPr lang="zh-CN" altLang="en-US" sz="2400" b="1" spc="200">
              <a:uFillTx/>
              <a:latin typeface="Arial" panose="020B0604020202020204" pitchFamily="34" charset="0"/>
              <a:ea typeface="微软雅黑" panose="020B0503020204020204" charset="-122"/>
            </a:endParaRPr>
          </a:p>
        </p:txBody>
      </p:sp>
      <p:pic>
        <p:nvPicPr>
          <p:cNvPr id="4" name="图片 3"/>
          <p:cNvPicPr>
            <a:picLocks noChangeAspect="1"/>
          </p:cNvPicPr>
          <p:nvPr/>
        </p:nvPicPr>
        <p:blipFill>
          <a:blip r:embed="rId1"/>
          <a:srcRect b="13187"/>
          <a:stretch>
            <a:fillRect/>
          </a:stretch>
        </p:blipFill>
        <p:spPr>
          <a:xfrm>
            <a:off x="2025650" y="1362710"/>
            <a:ext cx="8509635" cy="4272280"/>
          </a:xfrm>
          <a:prstGeom prst="rect">
            <a:avLst/>
          </a:prstGeom>
        </p:spPr>
      </p:pic>
      <p:sp>
        <p:nvSpPr>
          <p:cNvPr id="5" name="文本框 4"/>
          <p:cNvSpPr txBox="1"/>
          <p:nvPr/>
        </p:nvSpPr>
        <p:spPr>
          <a:xfrm>
            <a:off x="1263015" y="2867660"/>
            <a:ext cx="1138555" cy="768350"/>
          </a:xfrm>
          <a:prstGeom prst="rect">
            <a:avLst/>
          </a:prstGeom>
          <a:noFill/>
        </p:spPr>
        <p:txBody>
          <a:bodyPr wrap="square" rtlCol="0">
            <a:spAutoFit/>
          </a:bodyPr>
          <a:p>
            <a:r>
              <a:rPr lang="en-US" altLang="zh-CN" sz="2400">
                <a:solidFill>
                  <a:srgbClr val="C00000"/>
                </a:solidFill>
              </a:rPr>
              <a:t>1+1=</a:t>
            </a:r>
            <a:r>
              <a:rPr lang="zh-CN" altLang="en-US" sz="2400">
                <a:solidFill>
                  <a:srgbClr val="C00000"/>
                </a:solidFill>
              </a:rPr>
              <a:t>？</a:t>
            </a:r>
            <a:endParaRPr lang="zh-CN" altLang="en-US" sz="2400">
              <a:solidFill>
                <a:srgbClr val="C00000"/>
              </a:solidFill>
            </a:endParaRPr>
          </a:p>
          <a:p>
            <a:r>
              <a:rPr lang="zh-CN" altLang="en-US" sz="2000">
                <a:solidFill>
                  <a:srgbClr val="C00000"/>
                </a:solidFill>
              </a:rPr>
              <a:t>（字符）</a:t>
            </a:r>
            <a:endParaRPr lang="zh-CN" altLang="en-US" sz="2000">
              <a:solidFill>
                <a:srgbClr val="C00000"/>
              </a:solidFill>
            </a:endParaRPr>
          </a:p>
        </p:txBody>
      </p:sp>
      <p:sp>
        <p:nvSpPr>
          <p:cNvPr id="7" name="矩形 6" descr="7b0a2020202022776f7264617274223a20227b5c2269645c223a32353030313531392c5c227469645c223a31333532377d220a7d0a"/>
          <p:cNvSpPr/>
          <p:nvPr/>
        </p:nvSpPr>
        <p:spPr>
          <a:xfrm>
            <a:off x="255905" y="2700337"/>
            <a:ext cx="1007110" cy="398780"/>
          </a:xfrm>
          <a:prstGeom prst="rect">
            <a:avLst/>
          </a:prstGeom>
          <a:noFill/>
          <a:ln>
            <a:noFill/>
          </a:ln>
        </p:spPr>
        <p:txBody>
          <a:bodyPr wrap="none" rtlCol="0" anchor="t">
            <a:spAutoFit/>
          </a:bodyPr>
          <a:p>
            <a:pPr algn="ctr"/>
            <a:r>
              <a:rPr lang="en-US" altLang="zh-CN" sz="2000" b="1">
                <a:ln w="0">
                  <a:solidFill>
                    <a:schemeClr val="accent6">
                      <a:lumMod val="50000"/>
                    </a:schemeClr>
                  </a:solidFill>
                </a:ln>
                <a:blipFill>
                  <a:blip r:embed="rId2"/>
                  <a:stretch>
                    <a:fillRect/>
                  </a:stretch>
                </a:blipFill>
                <a:effectLst>
                  <a:glow>
                    <a:schemeClr val="tx1">
                      <a:alpha val="89000"/>
                    </a:schemeClr>
                  </a:glow>
                  <a:innerShdw dist="50800" dir="13500000">
                    <a:srgbClr val="EEC058">
                      <a:alpha val="43000"/>
                    </a:srgbClr>
                  </a:innerShdw>
                </a:effectLst>
                <a:latin typeface="汉仪方叠体简" charset="0"/>
                <a:cs typeface="汉仪方叠体简" charset="0"/>
              </a:rPr>
              <a:t>Step</a:t>
            </a:r>
            <a:r>
              <a:rPr lang="zh-CN" altLang="en-US" sz="2000" b="1">
                <a:ln w="0">
                  <a:solidFill>
                    <a:schemeClr val="accent6">
                      <a:lumMod val="50000"/>
                    </a:schemeClr>
                  </a:solidFill>
                </a:ln>
                <a:blipFill>
                  <a:blip r:embed="rId2"/>
                  <a:stretch>
                    <a:fillRect/>
                  </a:stretch>
                </a:blipFill>
                <a:effectLst>
                  <a:glow>
                    <a:schemeClr val="tx1">
                      <a:alpha val="89000"/>
                    </a:schemeClr>
                  </a:glow>
                  <a:innerShdw dist="50800" dir="13500000">
                    <a:srgbClr val="EEC058">
                      <a:alpha val="43000"/>
                    </a:srgbClr>
                  </a:innerShdw>
                </a:effectLst>
                <a:latin typeface="汉仪方叠体简" charset="0"/>
                <a:cs typeface="汉仪方叠体简" charset="0"/>
              </a:rPr>
              <a:t>.</a:t>
            </a:r>
            <a:r>
              <a:rPr lang="en-US" altLang="zh-CN" sz="2000" b="1">
                <a:ln w="0">
                  <a:solidFill>
                    <a:schemeClr val="accent6">
                      <a:lumMod val="50000"/>
                    </a:schemeClr>
                  </a:solidFill>
                </a:ln>
                <a:blipFill>
                  <a:blip r:embed="rId2"/>
                  <a:stretch>
                    <a:fillRect/>
                  </a:stretch>
                </a:blipFill>
                <a:effectLst>
                  <a:glow>
                    <a:schemeClr val="tx1">
                      <a:alpha val="89000"/>
                    </a:schemeClr>
                  </a:glow>
                  <a:innerShdw dist="50800" dir="13500000">
                    <a:srgbClr val="EEC058">
                      <a:alpha val="43000"/>
                    </a:srgbClr>
                  </a:innerShdw>
                </a:effectLst>
                <a:latin typeface="汉仪方叠体简" charset="0"/>
                <a:cs typeface="汉仪方叠体简" charset="0"/>
              </a:rPr>
              <a:t>1</a:t>
            </a:r>
            <a:endParaRPr lang="en-US" altLang="zh-CN" sz="2000" b="1">
              <a:ln w="0">
                <a:solidFill>
                  <a:schemeClr val="accent6">
                    <a:lumMod val="50000"/>
                  </a:schemeClr>
                </a:solidFill>
              </a:ln>
              <a:blipFill>
                <a:blip r:embed="rId2"/>
                <a:stretch>
                  <a:fillRect/>
                </a:stretch>
              </a:blipFill>
              <a:effectLst>
                <a:glow>
                  <a:schemeClr val="tx1">
                    <a:alpha val="89000"/>
                  </a:schemeClr>
                </a:glow>
                <a:innerShdw dist="50800" dir="13500000">
                  <a:srgbClr val="EEC058">
                    <a:alpha val="43000"/>
                  </a:srgbClr>
                </a:innerShdw>
              </a:effectLst>
              <a:latin typeface="汉仪方叠体简" charset="0"/>
              <a:cs typeface="汉仪方叠体简" charset="0"/>
            </a:endParaRPr>
          </a:p>
        </p:txBody>
      </p:sp>
      <p:pic>
        <p:nvPicPr>
          <p:cNvPr id="8" name="图片 7" descr="343435383233363b333733343137383bbcfcc5cc"/>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8615" y="3175635"/>
            <a:ext cx="914400" cy="724535"/>
          </a:xfrm>
          <a:prstGeom prst="rect">
            <a:avLst/>
          </a:prstGeom>
        </p:spPr>
      </p:pic>
      <p:sp>
        <p:nvSpPr>
          <p:cNvPr id="9" name="矩形 8" descr="7b0a2020202022776f7264617274223a20227b5c2269645c223a32353030313531392c5c227469645c223a31333532377d220a7d0a"/>
          <p:cNvSpPr/>
          <p:nvPr/>
        </p:nvSpPr>
        <p:spPr>
          <a:xfrm>
            <a:off x="3315970" y="574992"/>
            <a:ext cx="1108710" cy="398780"/>
          </a:xfrm>
          <a:prstGeom prst="rect">
            <a:avLst/>
          </a:prstGeom>
          <a:noFill/>
          <a:ln>
            <a:noFill/>
          </a:ln>
        </p:spPr>
        <p:txBody>
          <a:bodyPr wrap="none" rtlCol="0" anchor="t">
            <a:spAutoFit/>
          </a:bodyPr>
          <a:p>
            <a:pPr algn="ctr"/>
            <a:r>
              <a:rPr lang="en-US" altLang="zh-CN" sz="2000" b="1">
                <a:ln w="0">
                  <a:solidFill>
                    <a:schemeClr val="accent6">
                      <a:lumMod val="50000"/>
                    </a:schemeClr>
                  </a:solidFill>
                </a:ln>
                <a:blipFill>
                  <a:blip r:embed="rId2"/>
                  <a:stretch>
                    <a:fillRect/>
                  </a:stretch>
                </a:blipFill>
                <a:effectLst>
                  <a:glow>
                    <a:schemeClr val="tx1">
                      <a:alpha val="89000"/>
                    </a:schemeClr>
                  </a:glow>
                  <a:innerShdw dist="50800" dir="13500000">
                    <a:srgbClr val="EEC058">
                      <a:alpha val="43000"/>
                    </a:srgbClr>
                  </a:innerShdw>
                </a:effectLst>
                <a:latin typeface="汉仪方叠体简" charset="0"/>
                <a:cs typeface="汉仪方叠体简" charset="0"/>
              </a:rPr>
              <a:t>Step</a:t>
            </a:r>
            <a:r>
              <a:rPr lang="zh-CN" altLang="en-US" sz="2000" b="1">
                <a:ln w="0">
                  <a:solidFill>
                    <a:schemeClr val="accent6">
                      <a:lumMod val="50000"/>
                    </a:schemeClr>
                  </a:solidFill>
                </a:ln>
                <a:blipFill>
                  <a:blip r:embed="rId2"/>
                  <a:stretch>
                    <a:fillRect/>
                  </a:stretch>
                </a:blipFill>
                <a:effectLst>
                  <a:glow>
                    <a:schemeClr val="tx1">
                      <a:alpha val="89000"/>
                    </a:schemeClr>
                  </a:glow>
                  <a:innerShdw dist="50800" dir="13500000">
                    <a:srgbClr val="EEC058">
                      <a:alpha val="43000"/>
                    </a:srgbClr>
                  </a:innerShdw>
                </a:effectLst>
                <a:latin typeface="汉仪方叠体简" charset="0"/>
                <a:cs typeface="汉仪方叠体简" charset="0"/>
              </a:rPr>
              <a:t>.</a:t>
            </a:r>
            <a:r>
              <a:rPr lang="en-US" altLang="zh-CN" sz="2000" b="1">
                <a:ln w="0">
                  <a:solidFill>
                    <a:schemeClr val="accent6">
                      <a:lumMod val="50000"/>
                    </a:schemeClr>
                  </a:solidFill>
                </a:ln>
                <a:blipFill>
                  <a:blip r:embed="rId2"/>
                  <a:stretch>
                    <a:fillRect/>
                  </a:stretch>
                </a:blipFill>
                <a:effectLst>
                  <a:glow>
                    <a:schemeClr val="tx1">
                      <a:alpha val="89000"/>
                    </a:schemeClr>
                  </a:glow>
                  <a:innerShdw dist="50800" dir="13500000">
                    <a:srgbClr val="EEC058">
                      <a:alpha val="43000"/>
                    </a:srgbClr>
                  </a:innerShdw>
                </a:effectLst>
                <a:latin typeface="汉仪方叠体简" charset="0"/>
                <a:cs typeface="汉仪方叠体简" charset="0"/>
              </a:rPr>
              <a:t>3</a:t>
            </a:r>
            <a:r>
              <a:rPr lang="en-US" altLang="zh-CN" sz="2000" b="1">
                <a:ln w="0">
                  <a:solidFill>
                    <a:schemeClr val="accent6">
                      <a:lumMod val="50000"/>
                    </a:schemeClr>
                  </a:solidFill>
                </a:ln>
                <a:blipFill>
                  <a:blip r:embed="rId2"/>
                  <a:stretch>
                    <a:fillRect/>
                  </a:stretch>
                </a:blipFill>
                <a:effectLst>
                  <a:glow>
                    <a:schemeClr val="tx1">
                      <a:alpha val="89000"/>
                    </a:schemeClr>
                  </a:glow>
                  <a:innerShdw dist="50800" dir="13500000">
                    <a:srgbClr val="EEC058">
                      <a:alpha val="43000"/>
                    </a:srgbClr>
                  </a:innerShdw>
                </a:effectLst>
                <a:latin typeface="汉仪方叠体简" charset="0"/>
                <a:cs typeface="汉仪方叠体简" charset="0"/>
              </a:rPr>
              <a:t> </a:t>
            </a:r>
            <a:endParaRPr lang="zh-CN" altLang="en-US" sz="2000" b="1">
              <a:ln w="0">
                <a:solidFill>
                  <a:schemeClr val="accent6">
                    <a:lumMod val="50000"/>
                  </a:schemeClr>
                </a:solidFill>
              </a:ln>
              <a:blipFill>
                <a:blip r:embed="rId2"/>
                <a:stretch>
                  <a:fillRect/>
                </a:stretch>
              </a:blipFill>
              <a:effectLst>
                <a:glow>
                  <a:schemeClr val="tx1">
                    <a:alpha val="89000"/>
                  </a:schemeClr>
                </a:glow>
                <a:innerShdw dist="50800" dir="13500000">
                  <a:srgbClr val="EEC058">
                    <a:alpha val="43000"/>
                  </a:srgbClr>
                </a:innerShdw>
              </a:effectLst>
              <a:latin typeface="汉仪方叠体简" charset="0"/>
              <a:cs typeface="汉仪方叠体简" charset="0"/>
            </a:endParaRPr>
          </a:p>
        </p:txBody>
      </p:sp>
      <p:sp>
        <p:nvSpPr>
          <p:cNvPr id="10" name="文本框 9"/>
          <p:cNvSpPr txBox="1"/>
          <p:nvPr/>
        </p:nvSpPr>
        <p:spPr>
          <a:xfrm>
            <a:off x="3025775" y="1083310"/>
            <a:ext cx="2007870" cy="829945"/>
          </a:xfrm>
          <a:prstGeom prst="rect">
            <a:avLst/>
          </a:prstGeom>
          <a:noFill/>
        </p:spPr>
        <p:txBody>
          <a:bodyPr wrap="square" rtlCol="0">
            <a:spAutoFit/>
          </a:bodyPr>
          <a:p>
            <a:r>
              <a:rPr lang="en-US" sz="2400">
                <a:solidFill>
                  <a:srgbClr val="C00000"/>
                </a:solidFill>
              </a:rPr>
              <a:t>1010111100</a:t>
            </a:r>
            <a:endParaRPr lang="en-US" sz="2400">
              <a:solidFill>
                <a:srgbClr val="C00000"/>
              </a:solidFill>
            </a:endParaRPr>
          </a:p>
          <a:p>
            <a:r>
              <a:rPr lang="zh-CN" altLang="en-US" sz="2400">
                <a:solidFill>
                  <a:srgbClr val="C00000"/>
                </a:solidFill>
              </a:rPr>
              <a:t>（</a:t>
            </a:r>
            <a:r>
              <a:rPr lang="zh-CN" altLang="en-US">
                <a:solidFill>
                  <a:srgbClr val="C00000"/>
                </a:solidFill>
              </a:rPr>
              <a:t>二进制编码</a:t>
            </a:r>
            <a:r>
              <a:rPr lang="zh-CN" altLang="en-US" sz="2400">
                <a:solidFill>
                  <a:srgbClr val="C00000"/>
                </a:solidFill>
              </a:rPr>
              <a:t>）</a:t>
            </a:r>
            <a:endParaRPr lang="zh-CN" altLang="en-US" sz="2400">
              <a:solidFill>
                <a:srgbClr val="C00000"/>
              </a:solidFill>
            </a:endParaRPr>
          </a:p>
        </p:txBody>
      </p:sp>
      <p:sp>
        <p:nvSpPr>
          <p:cNvPr id="11" name="矩形 10" descr="7b0a2020202022776f7264617274223a20227b5c2269645c223a32353030313531392c5c227469645c223a31333532377d220a7d0a"/>
          <p:cNvSpPr/>
          <p:nvPr/>
        </p:nvSpPr>
        <p:spPr>
          <a:xfrm>
            <a:off x="3315970" y="4635817"/>
            <a:ext cx="1108710" cy="398780"/>
          </a:xfrm>
          <a:prstGeom prst="rect">
            <a:avLst/>
          </a:prstGeom>
          <a:noFill/>
          <a:ln>
            <a:noFill/>
          </a:ln>
        </p:spPr>
        <p:txBody>
          <a:bodyPr wrap="none" rtlCol="0" anchor="t">
            <a:spAutoFit/>
          </a:bodyPr>
          <a:p>
            <a:pPr algn="ctr"/>
            <a:r>
              <a:rPr lang="en-US" altLang="zh-CN" sz="2000" b="1">
                <a:ln w="0">
                  <a:solidFill>
                    <a:schemeClr val="accent6">
                      <a:lumMod val="50000"/>
                    </a:schemeClr>
                  </a:solidFill>
                </a:ln>
                <a:blipFill>
                  <a:blip r:embed="rId2"/>
                  <a:stretch>
                    <a:fillRect/>
                  </a:stretch>
                </a:blipFill>
                <a:effectLst>
                  <a:glow>
                    <a:schemeClr val="tx1">
                      <a:alpha val="89000"/>
                    </a:schemeClr>
                  </a:glow>
                  <a:innerShdw dist="50800" dir="13500000">
                    <a:srgbClr val="EEC058">
                      <a:alpha val="43000"/>
                    </a:srgbClr>
                  </a:innerShdw>
                </a:effectLst>
                <a:latin typeface="汉仪方叠体简" charset="0"/>
                <a:cs typeface="汉仪方叠体简" charset="0"/>
              </a:rPr>
              <a:t>Step</a:t>
            </a:r>
            <a:r>
              <a:rPr lang="zh-CN" altLang="en-US" sz="2000" b="1">
                <a:ln w="0">
                  <a:solidFill>
                    <a:schemeClr val="accent6">
                      <a:lumMod val="50000"/>
                    </a:schemeClr>
                  </a:solidFill>
                </a:ln>
                <a:blipFill>
                  <a:blip r:embed="rId2"/>
                  <a:stretch>
                    <a:fillRect/>
                  </a:stretch>
                </a:blipFill>
                <a:effectLst>
                  <a:glow>
                    <a:schemeClr val="tx1">
                      <a:alpha val="89000"/>
                    </a:schemeClr>
                  </a:glow>
                  <a:innerShdw dist="50800" dir="13500000">
                    <a:srgbClr val="EEC058">
                      <a:alpha val="43000"/>
                    </a:srgbClr>
                  </a:innerShdw>
                </a:effectLst>
                <a:latin typeface="汉仪方叠体简" charset="0"/>
                <a:cs typeface="汉仪方叠体简" charset="0"/>
              </a:rPr>
              <a:t>.</a:t>
            </a:r>
            <a:r>
              <a:rPr lang="en-US" altLang="zh-CN" sz="2000" b="1">
                <a:ln w="0">
                  <a:solidFill>
                    <a:schemeClr val="accent6">
                      <a:lumMod val="50000"/>
                    </a:schemeClr>
                  </a:solidFill>
                </a:ln>
                <a:blipFill>
                  <a:blip r:embed="rId2"/>
                  <a:stretch>
                    <a:fillRect/>
                  </a:stretch>
                </a:blipFill>
                <a:effectLst>
                  <a:glow>
                    <a:schemeClr val="tx1">
                      <a:alpha val="89000"/>
                    </a:schemeClr>
                  </a:glow>
                  <a:innerShdw dist="50800" dir="13500000">
                    <a:srgbClr val="EEC058">
                      <a:alpha val="43000"/>
                    </a:srgbClr>
                  </a:innerShdw>
                </a:effectLst>
                <a:latin typeface="汉仪方叠体简" charset="0"/>
                <a:cs typeface="汉仪方叠体简" charset="0"/>
              </a:rPr>
              <a:t>2</a:t>
            </a:r>
            <a:r>
              <a:rPr lang="en-US" altLang="zh-CN" sz="2000" b="1">
                <a:ln w="0">
                  <a:solidFill>
                    <a:schemeClr val="accent6">
                      <a:lumMod val="50000"/>
                    </a:schemeClr>
                  </a:solidFill>
                </a:ln>
                <a:blipFill>
                  <a:blip r:embed="rId2"/>
                  <a:stretch>
                    <a:fillRect/>
                  </a:stretch>
                </a:blipFill>
                <a:effectLst>
                  <a:glow>
                    <a:schemeClr val="tx1">
                      <a:alpha val="89000"/>
                    </a:schemeClr>
                  </a:glow>
                  <a:innerShdw dist="50800" dir="13500000">
                    <a:srgbClr val="EEC058">
                      <a:alpha val="43000"/>
                    </a:srgbClr>
                  </a:innerShdw>
                </a:effectLst>
                <a:latin typeface="汉仪方叠体简" charset="0"/>
                <a:cs typeface="汉仪方叠体简" charset="0"/>
              </a:rPr>
              <a:t> </a:t>
            </a:r>
            <a:endParaRPr lang="zh-CN" altLang="en-US" sz="2000" b="1">
              <a:ln w="0">
                <a:solidFill>
                  <a:schemeClr val="accent6">
                    <a:lumMod val="50000"/>
                  </a:schemeClr>
                </a:solidFill>
              </a:ln>
              <a:blipFill>
                <a:blip r:embed="rId2"/>
                <a:stretch>
                  <a:fillRect/>
                </a:stretch>
              </a:blipFill>
              <a:effectLst>
                <a:glow>
                  <a:schemeClr val="tx1">
                    <a:alpha val="89000"/>
                  </a:schemeClr>
                </a:glow>
                <a:innerShdw dist="50800" dir="13500000">
                  <a:srgbClr val="EEC058">
                    <a:alpha val="43000"/>
                  </a:srgbClr>
                </a:innerShdw>
              </a:effectLst>
              <a:latin typeface="汉仪方叠体简" charset="0"/>
              <a:cs typeface="汉仪方叠体简" charset="0"/>
            </a:endParaRPr>
          </a:p>
        </p:txBody>
      </p:sp>
      <p:sp>
        <p:nvSpPr>
          <p:cNvPr id="12" name="文本框 11"/>
          <p:cNvSpPr txBox="1"/>
          <p:nvPr/>
        </p:nvSpPr>
        <p:spPr>
          <a:xfrm>
            <a:off x="3345180" y="5093970"/>
            <a:ext cx="1079500" cy="337185"/>
          </a:xfrm>
          <a:prstGeom prst="rect">
            <a:avLst/>
          </a:prstGeom>
          <a:noFill/>
        </p:spPr>
        <p:txBody>
          <a:bodyPr wrap="square" rtlCol="0">
            <a:spAutoFit/>
          </a:bodyPr>
          <a:p>
            <a:r>
              <a:rPr lang="zh-CN" altLang="en-US" sz="1600">
                <a:solidFill>
                  <a:srgbClr val="C00000"/>
                </a:solidFill>
              </a:rPr>
              <a:t>中断信号</a:t>
            </a:r>
            <a:endParaRPr lang="zh-CN" altLang="en-US" sz="1600">
              <a:solidFill>
                <a:srgbClr val="C00000"/>
              </a:solidFill>
            </a:endParaRPr>
          </a:p>
        </p:txBody>
      </p:sp>
      <p:sp>
        <p:nvSpPr>
          <p:cNvPr id="13" name="矩形 12" descr="7b0a2020202022776f7264617274223a20227b5c2269645c223a32353030313531392c5c227469645c223a31333532377d220a7d0a"/>
          <p:cNvSpPr/>
          <p:nvPr/>
        </p:nvSpPr>
        <p:spPr>
          <a:xfrm>
            <a:off x="4910455" y="6042342"/>
            <a:ext cx="1108710" cy="398780"/>
          </a:xfrm>
          <a:prstGeom prst="rect">
            <a:avLst/>
          </a:prstGeom>
          <a:noFill/>
          <a:ln>
            <a:noFill/>
          </a:ln>
        </p:spPr>
        <p:txBody>
          <a:bodyPr wrap="none" rtlCol="0" anchor="t">
            <a:spAutoFit/>
          </a:bodyPr>
          <a:p>
            <a:pPr algn="ctr"/>
            <a:r>
              <a:rPr lang="en-US" altLang="zh-CN" sz="2000" b="1">
                <a:ln w="0">
                  <a:solidFill>
                    <a:schemeClr val="accent6">
                      <a:lumMod val="50000"/>
                    </a:schemeClr>
                  </a:solidFill>
                </a:ln>
                <a:blipFill>
                  <a:blip r:embed="rId2"/>
                  <a:stretch>
                    <a:fillRect/>
                  </a:stretch>
                </a:blipFill>
                <a:effectLst>
                  <a:glow>
                    <a:schemeClr val="tx1">
                      <a:alpha val="89000"/>
                    </a:schemeClr>
                  </a:glow>
                  <a:innerShdw dist="50800" dir="13500000">
                    <a:srgbClr val="EEC058">
                      <a:alpha val="43000"/>
                    </a:srgbClr>
                  </a:innerShdw>
                </a:effectLst>
                <a:latin typeface="汉仪方叠体简" charset="0"/>
                <a:cs typeface="汉仪方叠体简" charset="0"/>
              </a:rPr>
              <a:t>Step</a:t>
            </a:r>
            <a:r>
              <a:rPr lang="zh-CN" altLang="en-US" sz="2000" b="1">
                <a:ln w="0">
                  <a:solidFill>
                    <a:schemeClr val="accent6">
                      <a:lumMod val="50000"/>
                    </a:schemeClr>
                  </a:solidFill>
                </a:ln>
                <a:blipFill>
                  <a:blip r:embed="rId2"/>
                  <a:stretch>
                    <a:fillRect/>
                  </a:stretch>
                </a:blipFill>
                <a:effectLst>
                  <a:glow>
                    <a:schemeClr val="tx1">
                      <a:alpha val="89000"/>
                    </a:schemeClr>
                  </a:glow>
                  <a:innerShdw dist="50800" dir="13500000">
                    <a:srgbClr val="EEC058">
                      <a:alpha val="43000"/>
                    </a:srgbClr>
                  </a:innerShdw>
                </a:effectLst>
                <a:latin typeface="汉仪方叠体简" charset="0"/>
                <a:cs typeface="汉仪方叠体简" charset="0"/>
              </a:rPr>
              <a:t>.</a:t>
            </a:r>
            <a:r>
              <a:rPr lang="en-US" altLang="zh-CN" sz="2000" b="1">
                <a:ln w="0">
                  <a:solidFill>
                    <a:schemeClr val="accent6">
                      <a:lumMod val="50000"/>
                    </a:schemeClr>
                  </a:solidFill>
                </a:ln>
                <a:blipFill>
                  <a:blip r:embed="rId2"/>
                  <a:stretch>
                    <a:fillRect/>
                  </a:stretch>
                </a:blipFill>
                <a:effectLst>
                  <a:glow>
                    <a:schemeClr val="tx1">
                      <a:alpha val="89000"/>
                    </a:schemeClr>
                  </a:glow>
                  <a:innerShdw dist="50800" dir="13500000">
                    <a:srgbClr val="EEC058">
                      <a:alpha val="43000"/>
                    </a:srgbClr>
                  </a:innerShdw>
                </a:effectLst>
                <a:latin typeface="汉仪方叠体简" charset="0"/>
                <a:cs typeface="汉仪方叠体简" charset="0"/>
              </a:rPr>
              <a:t>4</a:t>
            </a:r>
            <a:r>
              <a:rPr lang="en-US" altLang="zh-CN" sz="2000" b="1">
                <a:ln w="0">
                  <a:solidFill>
                    <a:schemeClr val="accent6">
                      <a:lumMod val="50000"/>
                    </a:schemeClr>
                  </a:solidFill>
                </a:ln>
                <a:blipFill>
                  <a:blip r:embed="rId2"/>
                  <a:stretch>
                    <a:fillRect/>
                  </a:stretch>
                </a:blipFill>
                <a:effectLst>
                  <a:glow>
                    <a:schemeClr val="tx1">
                      <a:alpha val="89000"/>
                    </a:schemeClr>
                  </a:glow>
                  <a:innerShdw dist="50800" dir="13500000">
                    <a:srgbClr val="EEC058">
                      <a:alpha val="43000"/>
                    </a:srgbClr>
                  </a:innerShdw>
                </a:effectLst>
                <a:latin typeface="汉仪方叠体简" charset="0"/>
                <a:cs typeface="汉仪方叠体简" charset="0"/>
              </a:rPr>
              <a:t> </a:t>
            </a:r>
            <a:endParaRPr lang="zh-CN" altLang="en-US" sz="2000" b="1">
              <a:ln w="0">
                <a:solidFill>
                  <a:schemeClr val="accent6">
                    <a:lumMod val="50000"/>
                  </a:schemeClr>
                </a:solidFill>
              </a:ln>
              <a:blipFill>
                <a:blip r:embed="rId2"/>
                <a:stretch>
                  <a:fillRect/>
                </a:stretch>
              </a:blipFill>
              <a:effectLst>
                <a:glow>
                  <a:schemeClr val="tx1">
                    <a:alpha val="89000"/>
                  </a:schemeClr>
                </a:glow>
                <a:innerShdw dist="50800" dir="13500000">
                  <a:srgbClr val="EEC058">
                    <a:alpha val="43000"/>
                  </a:srgbClr>
                </a:innerShdw>
              </a:effectLst>
              <a:latin typeface="汉仪方叠体简" charset="0"/>
              <a:cs typeface="汉仪方叠体简" charset="0"/>
            </a:endParaRPr>
          </a:p>
        </p:txBody>
      </p:sp>
      <p:pic>
        <p:nvPicPr>
          <p:cNvPr id="15" name="图片 14"/>
          <p:cNvPicPr>
            <a:picLocks noChangeAspect="1"/>
          </p:cNvPicPr>
          <p:nvPr/>
        </p:nvPicPr>
        <p:blipFill>
          <a:blip r:embed="rId5"/>
          <a:stretch>
            <a:fillRect/>
          </a:stretch>
        </p:blipFill>
        <p:spPr>
          <a:xfrm>
            <a:off x="6019165" y="5634990"/>
            <a:ext cx="1151890" cy="1212215"/>
          </a:xfrm>
          <a:prstGeom prst="rect">
            <a:avLst/>
          </a:prstGeom>
        </p:spPr>
      </p:pic>
      <p:sp>
        <p:nvSpPr>
          <p:cNvPr id="16" name="文本框 15"/>
          <p:cNvSpPr txBox="1"/>
          <p:nvPr/>
        </p:nvSpPr>
        <p:spPr>
          <a:xfrm>
            <a:off x="7301230" y="973455"/>
            <a:ext cx="2007870" cy="829945"/>
          </a:xfrm>
          <a:prstGeom prst="rect">
            <a:avLst/>
          </a:prstGeom>
          <a:noFill/>
        </p:spPr>
        <p:txBody>
          <a:bodyPr wrap="square" rtlCol="0">
            <a:spAutoFit/>
          </a:bodyPr>
          <a:p>
            <a:r>
              <a:rPr lang="en-US" sz="2400">
                <a:solidFill>
                  <a:srgbClr val="C00000"/>
                </a:solidFill>
              </a:rPr>
              <a:t>1011011111</a:t>
            </a:r>
            <a:endParaRPr lang="en-US" sz="2400">
              <a:solidFill>
                <a:srgbClr val="C00000"/>
              </a:solidFill>
            </a:endParaRPr>
          </a:p>
          <a:p>
            <a:r>
              <a:rPr lang="zh-CN" altLang="en-US" sz="2400">
                <a:solidFill>
                  <a:srgbClr val="C00000"/>
                </a:solidFill>
              </a:rPr>
              <a:t>（</a:t>
            </a:r>
            <a:r>
              <a:rPr lang="zh-CN" altLang="en-US">
                <a:solidFill>
                  <a:srgbClr val="C00000"/>
                </a:solidFill>
              </a:rPr>
              <a:t>二进制编码</a:t>
            </a:r>
            <a:r>
              <a:rPr lang="zh-CN" altLang="en-US" sz="2400">
                <a:solidFill>
                  <a:srgbClr val="C00000"/>
                </a:solidFill>
              </a:rPr>
              <a:t>）</a:t>
            </a:r>
            <a:endParaRPr lang="zh-CN" altLang="en-US" sz="2400">
              <a:solidFill>
                <a:srgbClr val="C00000"/>
              </a:solidFill>
            </a:endParaRPr>
          </a:p>
        </p:txBody>
      </p:sp>
      <p:sp>
        <p:nvSpPr>
          <p:cNvPr id="19" name="矩形 18" descr="7b0a2020202022776f7264617274223a20227b5c2269645c223a32353030313531392c5c227469645c223a31333532377d220a7d0a"/>
          <p:cNvSpPr/>
          <p:nvPr/>
        </p:nvSpPr>
        <p:spPr>
          <a:xfrm>
            <a:off x="7626985" y="557212"/>
            <a:ext cx="1108710" cy="398780"/>
          </a:xfrm>
          <a:prstGeom prst="rect">
            <a:avLst/>
          </a:prstGeom>
          <a:noFill/>
          <a:ln>
            <a:noFill/>
          </a:ln>
        </p:spPr>
        <p:txBody>
          <a:bodyPr wrap="none" rtlCol="0" anchor="t">
            <a:spAutoFit/>
          </a:bodyPr>
          <a:p>
            <a:pPr algn="ctr"/>
            <a:r>
              <a:rPr lang="en-US" altLang="zh-CN" sz="2000" b="1">
                <a:ln w="0">
                  <a:solidFill>
                    <a:schemeClr val="accent6">
                      <a:lumMod val="50000"/>
                    </a:schemeClr>
                  </a:solidFill>
                </a:ln>
                <a:blipFill>
                  <a:blip r:embed="rId2"/>
                  <a:stretch>
                    <a:fillRect/>
                  </a:stretch>
                </a:blipFill>
                <a:effectLst>
                  <a:glow>
                    <a:schemeClr val="tx1">
                      <a:alpha val="89000"/>
                    </a:schemeClr>
                  </a:glow>
                  <a:innerShdw dist="50800" dir="13500000">
                    <a:srgbClr val="EEC058">
                      <a:alpha val="43000"/>
                    </a:srgbClr>
                  </a:innerShdw>
                </a:effectLst>
                <a:latin typeface="汉仪方叠体简" charset="0"/>
                <a:cs typeface="汉仪方叠体简" charset="0"/>
              </a:rPr>
              <a:t>Step</a:t>
            </a:r>
            <a:r>
              <a:rPr lang="zh-CN" altLang="en-US" sz="2000" b="1">
                <a:ln w="0">
                  <a:solidFill>
                    <a:schemeClr val="accent6">
                      <a:lumMod val="50000"/>
                    </a:schemeClr>
                  </a:solidFill>
                </a:ln>
                <a:blipFill>
                  <a:blip r:embed="rId2"/>
                  <a:stretch>
                    <a:fillRect/>
                  </a:stretch>
                </a:blipFill>
                <a:effectLst>
                  <a:glow>
                    <a:schemeClr val="tx1">
                      <a:alpha val="89000"/>
                    </a:schemeClr>
                  </a:glow>
                  <a:innerShdw dist="50800" dir="13500000">
                    <a:srgbClr val="EEC058">
                      <a:alpha val="43000"/>
                    </a:srgbClr>
                  </a:innerShdw>
                </a:effectLst>
                <a:latin typeface="汉仪方叠体简" charset="0"/>
                <a:cs typeface="汉仪方叠体简" charset="0"/>
              </a:rPr>
              <a:t>.</a:t>
            </a:r>
            <a:r>
              <a:rPr lang="en-US" altLang="zh-CN" sz="2000" b="1">
                <a:ln w="0">
                  <a:solidFill>
                    <a:schemeClr val="accent6">
                      <a:lumMod val="50000"/>
                    </a:schemeClr>
                  </a:solidFill>
                </a:ln>
                <a:blipFill>
                  <a:blip r:embed="rId2"/>
                  <a:stretch>
                    <a:fillRect/>
                  </a:stretch>
                </a:blipFill>
                <a:effectLst>
                  <a:glow>
                    <a:schemeClr val="tx1">
                      <a:alpha val="89000"/>
                    </a:schemeClr>
                  </a:glow>
                  <a:innerShdw dist="50800" dir="13500000">
                    <a:srgbClr val="EEC058">
                      <a:alpha val="43000"/>
                    </a:srgbClr>
                  </a:innerShdw>
                </a:effectLst>
                <a:latin typeface="汉仪方叠体简" charset="0"/>
                <a:cs typeface="汉仪方叠体简" charset="0"/>
              </a:rPr>
              <a:t>5</a:t>
            </a:r>
            <a:r>
              <a:rPr lang="en-US" altLang="zh-CN" sz="2000" b="1">
                <a:ln w="0">
                  <a:solidFill>
                    <a:schemeClr val="accent6">
                      <a:lumMod val="50000"/>
                    </a:schemeClr>
                  </a:solidFill>
                </a:ln>
                <a:blipFill>
                  <a:blip r:embed="rId2"/>
                  <a:stretch>
                    <a:fillRect/>
                  </a:stretch>
                </a:blipFill>
                <a:effectLst>
                  <a:glow>
                    <a:schemeClr val="tx1">
                      <a:alpha val="89000"/>
                    </a:schemeClr>
                  </a:glow>
                  <a:innerShdw dist="50800" dir="13500000">
                    <a:srgbClr val="EEC058">
                      <a:alpha val="43000"/>
                    </a:srgbClr>
                  </a:innerShdw>
                </a:effectLst>
                <a:latin typeface="汉仪方叠体简" charset="0"/>
                <a:cs typeface="汉仪方叠体简" charset="0"/>
              </a:rPr>
              <a:t> </a:t>
            </a:r>
            <a:endParaRPr lang="zh-CN" altLang="en-US" sz="2000" b="1">
              <a:ln w="0">
                <a:solidFill>
                  <a:schemeClr val="accent6">
                    <a:lumMod val="50000"/>
                  </a:schemeClr>
                </a:solidFill>
              </a:ln>
              <a:blipFill>
                <a:blip r:embed="rId2"/>
                <a:stretch>
                  <a:fillRect/>
                </a:stretch>
              </a:blipFill>
              <a:effectLst>
                <a:glow>
                  <a:schemeClr val="tx1">
                    <a:alpha val="89000"/>
                  </a:schemeClr>
                </a:glow>
                <a:innerShdw dist="50800" dir="13500000">
                  <a:srgbClr val="EEC058">
                    <a:alpha val="43000"/>
                  </a:srgbClr>
                </a:innerShdw>
              </a:effectLst>
              <a:latin typeface="汉仪方叠体简" charset="0"/>
              <a:cs typeface="汉仪方叠体简" charset="0"/>
            </a:endParaRPr>
          </a:p>
        </p:txBody>
      </p:sp>
      <p:sp>
        <p:nvSpPr>
          <p:cNvPr id="20" name="矩形 19" descr="7b0a2020202022776f7264617274223a20227b5c2269645c223a32353030313531392c5c227469645c223a31333532377d220a7d0a"/>
          <p:cNvSpPr/>
          <p:nvPr/>
        </p:nvSpPr>
        <p:spPr>
          <a:xfrm>
            <a:off x="10220325" y="2469197"/>
            <a:ext cx="1108710" cy="398780"/>
          </a:xfrm>
          <a:prstGeom prst="rect">
            <a:avLst/>
          </a:prstGeom>
          <a:noFill/>
          <a:ln>
            <a:noFill/>
          </a:ln>
        </p:spPr>
        <p:txBody>
          <a:bodyPr wrap="none" rtlCol="0" anchor="t">
            <a:spAutoFit/>
          </a:bodyPr>
          <a:p>
            <a:pPr algn="ctr"/>
            <a:r>
              <a:rPr lang="en-US" altLang="zh-CN" sz="2000" b="1">
                <a:ln w="0">
                  <a:solidFill>
                    <a:schemeClr val="accent6">
                      <a:lumMod val="50000"/>
                    </a:schemeClr>
                  </a:solidFill>
                </a:ln>
                <a:blipFill>
                  <a:blip r:embed="rId2"/>
                  <a:stretch>
                    <a:fillRect/>
                  </a:stretch>
                </a:blipFill>
                <a:effectLst>
                  <a:glow>
                    <a:schemeClr val="tx1">
                      <a:alpha val="89000"/>
                    </a:schemeClr>
                  </a:glow>
                  <a:innerShdw dist="50800" dir="13500000">
                    <a:srgbClr val="EEC058">
                      <a:alpha val="43000"/>
                    </a:srgbClr>
                  </a:innerShdw>
                </a:effectLst>
                <a:latin typeface="汉仪方叠体简" charset="0"/>
                <a:cs typeface="汉仪方叠体简" charset="0"/>
              </a:rPr>
              <a:t>Step</a:t>
            </a:r>
            <a:r>
              <a:rPr lang="zh-CN" altLang="en-US" sz="2000" b="1">
                <a:ln w="0">
                  <a:solidFill>
                    <a:schemeClr val="accent6">
                      <a:lumMod val="50000"/>
                    </a:schemeClr>
                  </a:solidFill>
                </a:ln>
                <a:blipFill>
                  <a:blip r:embed="rId2"/>
                  <a:stretch>
                    <a:fillRect/>
                  </a:stretch>
                </a:blipFill>
                <a:effectLst>
                  <a:glow>
                    <a:schemeClr val="tx1">
                      <a:alpha val="89000"/>
                    </a:schemeClr>
                  </a:glow>
                  <a:innerShdw dist="50800" dir="13500000">
                    <a:srgbClr val="EEC058">
                      <a:alpha val="43000"/>
                    </a:srgbClr>
                  </a:innerShdw>
                </a:effectLst>
                <a:latin typeface="汉仪方叠体简" charset="0"/>
                <a:cs typeface="汉仪方叠体简" charset="0"/>
              </a:rPr>
              <a:t>.</a:t>
            </a:r>
            <a:r>
              <a:rPr lang="en-US" altLang="zh-CN" sz="2000" b="1">
                <a:ln w="0">
                  <a:solidFill>
                    <a:schemeClr val="accent6">
                      <a:lumMod val="50000"/>
                    </a:schemeClr>
                  </a:solidFill>
                </a:ln>
                <a:blipFill>
                  <a:blip r:embed="rId2"/>
                  <a:stretch>
                    <a:fillRect/>
                  </a:stretch>
                </a:blipFill>
                <a:effectLst>
                  <a:glow>
                    <a:schemeClr val="tx1">
                      <a:alpha val="89000"/>
                    </a:schemeClr>
                  </a:glow>
                  <a:innerShdw dist="50800" dir="13500000">
                    <a:srgbClr val="EEC058">
                      <a:alpha val="43000"/>
                    </a:srgbClr>
                  </a:innerShdw>
                </a:effectLst>
                <a:latin typeface="汉仪方叠体简" charset="0"/>
                <a:cs typeface="汉仪方叠体简" charset="0"/>
              </a:rPr>
              <a:t>6</a:t>
            </a:r>
            <a:r>
              <a:rPr lang="en-US" altLang="zh-CN" sz="2000" b="1">
                <a:ln w="0">
                  <a:solidFill>
                    <a:schemeClr val="accent6">
                      <a:lumMod val="50000"/>
                    </a:schemeClr>
                  </a:solidFill>
                </a:ln>
                <a:blipFill>
                  <a:blip r:embed="rId2"/>
                  <a:stretch>
                    <a:fillRect/>
                  </a:stretch>
                </a:blipFill>
                <a:effectLst>
                  <a:glow>
                    <a:schemeClr val="tx1">
                      <a:alpha val="89000"/>
                    </a:schemeClr>
                  </a:glow>
                  <a:innerShdw dist="50800" dir="13500000">
                    <a:srgbClr val="EEC058">
                      <a:alpha val="43000"/>
                    </a:srgbClr>
                  </a:innerShdw>
                </a:effectLst>
                <a:latin typeface="汉仪方叠体简" charset="0"/>
                <a:cs typeface="汉仪方叠体简" charset="0"/>
              </a:rPr>
              <a:t> </a:t>
            </a:r>
            <a:endParaRPr lang="zh-CN" altLang="en-US" sz="2000" b="1">
              <a:ln w="0">
                <a:solidFill>
                  <a:schemeClr val="accent6">
                    <a:lumMod val="50000"/>
                  </a:schemeClr>
                </a:solidFill>
              </a:ln>
              <a:blipFill>
                <a:blip r:embed="rId2"/>
                <a:stretch>
                  <a:fillRect/>
                </a:stretch>
              </a:blipFill>
              <a:effectLst>
                <a:glow>
                  <a:schemeClr val="tx1">
                    <a:alpha val="89000"/>
                  </a:schemeClr>
                </a:glow>
                <a:innerShdw dist="50800" dir="13500000">
                  <a:srgbClr val="EEC058">
                    <a:alpha val="43000"/>
                  </a:srgbClr>
                </a:innerShdw>
              </a:effectLst>
              <a:latin typeface="汉仪方叠体简" charset="0"/>
              <a:cs typeface="汉仪方叠体简" charset="0"/>
            </a:endParaRPr>
          </a:p>
        </p:txBody>
      </p:sp>
      <p:pic>
        <p:nvPicPr>
          <p:cNvPr id="21" name="图片 20" descr="32303036343134353b32303232303734393bcfd4cabec6f7"/>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02875" y="3448685"/>
            <a:ext cx="914400" cy="914400"/>
          </a:xfrm>
          <a:prstGeom prst="rect">
            <a:avLst/>
          </a:prstGeom>
        </p:spPr>
      </p:pic>
      <p:sp>
        <p:nvSpPr>
          <p:cNvPr id="23" name="文本框 22"/>
          <p:cNvSpPr txBox="1"/>
          <p:nvPr/>
        </p:nvSpPr>
        <p:spPr>
          <a:xfrm>
            <a:off x="9972675" y="2927985"/>
            <a:ext cx="1782445" cy="460375"/>
          </a:xfrm>
          <a:prstGeom prst="rect">
            <a:avLst/>
          </a:prstGeom>
          <a:noFill/>
        </p:spPr>
        <p:txBody>
          <a:bodyPr wrap="square" rtlCol="0">
            <a:spAutoFit/>
          </a:bodyPr>
          <a:p>
            <a:r>
              <a:rPr lang="en-US" altLang="zh-CN" sz="2400">
                <a:solidFill>
                  <a:srgbClr val="C00000"/>
                </a:solidFill>
              </a:rPr>
              <a:t>1+1=2</a:t>
            </a:r>
            <a:r>
              <a:rPr lang="zh-CN" altLang="en-US" sz="2000">
                <a:solidFill>
                  <a:srgbClr val="C00000"/>
                </a:solidFill>
              </a:rPr>
              <a:t>（图像）</a:t>
            </a:r>
            <a:endParaRPr lang="zh-CN" altLang="en-US" sz="2000">
              <a:solidFill>
                <a:srgbClr val="C00000"/>
              </a:solidFill>
            </a:endParaRPr>
          </a:p>
        </p:txBody>
      </p:sp>
      <p:sp>
        <p:nvSpPr>
          <p:cNvPr id="3" name="文本框 2"/>
          <p:cNvSpPr txBox="1"/>
          <p:nvPr/>
        </p:nvSpPr>
        <p:spPr>
          <a:xfrm>
            <a:off x="7171055" y="6181725"/>
            <a:ext cx="1783080" cy="368300"/>
          </a:xfrm>
          <a:prstGeom prst="rect">
            <a:avLst/>
          </a:prstGeom>
          <a:noFill/>
        </p:spPr>
        <p:txBody>
          <a:bodyPr wrap="none" rtlCol="0" anchor="t">
            <a:spAutoFit/>
          </a:bodyPr>
          <a:p>
            <a:r>
              <a:rPr lang="zh-CN" altLang="en-US">
                <a:solidFill>
                  <a:srgbClr val="C00000"/>
                </a:solidFill>
                <a:sym typeface="+mn-ea"/>
              </a:rPr>
              <a:t>（</a:t>
            </a:r>
            <a:r>
              <a:rPr lang="zh-CN" altLang="en-US">
                <a:solidFill>
                  <a:srgbClr val="C00000"/>
                </a:solidFill>
                <a:sym typeface="+mn-ea"/>
              </a:rPr>
              <a:t>二进制计算）</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2"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2"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2"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2"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2"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1"/>
      <p:bldP spid="11" grpId="1"/>
      <p:bldP spid="13" grpId="1"/>
      <p:bldP spid="19" grpId="1"/>
      <p:bldP spid="20" grpId="1"/>
      <p:bldP spid="11" grpId="2"/>
      <p:bldP spid="12" grpId="0"/>
      <p:bldP spid="9" grpId="2"/>
      <p:bldP spid="10" grpId="0"/>
      <p:bldP spid="13" grpId="2"/>
      <p:bldP spid="16" grpId="0"/>
      <p:bldP spid="19" grpId="2"/>
      <p:bldP spid="20" grpId="2"/>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1311275" y="809625"/>
            <a:ext cx="9570085" cy="6123940"/>
          </a:xfrm>
          <a:prstGeom prst="rect">
            <a:avLst/>
          </a:prstGeom>
          <a:noFill/>
        </p:spPr>
        <p:txBody>
          <a:bodyPr wrap="square" rtlCol="0">
            <a:spAutoFit/>
          </a:bodyPr>
          <a:p>
            <a:r>
              <a:rPr lang="zh-CN" sz="2800"/>
              <a:t>《微机原理与系统设计（</a:t>
            </a:r>
            <a:r>
              <a:rPr lang="en-US" altLang="zh-CN" sz="2800"/>
              <a:t>I</a:t>
            </a:r>
            <a:r>
              <a:rPr lang="zh-CN" altLang="en-US" sz="2800"/>
              <a:t>）</a:t>
            </a:r>
            <a:r>
              <a:rPr lang="zh-CN" sz="2800"/>
              <a:t>》</a:t>
            </a:r>
            <a:r>
              <a:rPr lang="zh-CN" altLang="en-US" sz="2800"/>
              <a:t>课程内容安排：</a:t>
            </a:r>
            <a:endParaRPr lang="zh-CN" altLang="en-US" sz="2800"/>
          </a:p>
          <a:p>
            <a:endParaRPr lang="zh-CN" altLang="en-US" sz="2800"/>
          </a:p>
          <a:p>
            <a:r>
              <a:rPr lang="zh-CN" altLang="en-US" sz="2800"/>
              <a:t>目标：</a:t>
            </a:r>
            <a:r>
              <a:rPr lang="zh-CN" altLang="en-US" sz="2800">
                <a:sym typeface="+mn-ea"/>
              </a:rPr>
              <a:t>掌握</a:t>
            </a:r>
            <a:r>
              <a:rPr lang="zh-CN" altLang="en-US" sz="2800">
                <a:sym typeface="+mn-ea"/>
              </a:rPr>
              <a:t>微机系统的组成和工作原理、信息的表示、数据的存储、</a:t>
            </a:r>
            <a:r>
              <a:rPr lang="zh-CN" altLang="en-US" sz="2800">
                <a:sym typeface="+mn-ea"/>
              </a:rPr>
              <a:t>指令集架构、程序设计、指令执行过程；掌握开发环境的构建和开发工具链的使用方法，可以独立的进行</a:t>
            </a:r>
            <a:r>
              <a:rPr lang="zh-CN" altLang="en-US" sz="2800">
                <a:solidFill>
                  <a:srgbClr val="FF0000"/>
                </a:solidFill>
                <a:sym typeface="+mn-ea"/>
              </a:rPr>
              <a:t>汇编语言程序</a:t>
            </a:r>
            <a:r>
              <a:rPr lang="zh-CN" altLang="en-US" sz="2800">
                <a:sym typeface="+mn-ea"/>
              </a:rPr>
              <a:t>项目的建立、设计和调试。</a:t>
            </a:r>
            <a:endParaRPr lang="zh-CN" altLang="en-US" sz="2800"/>
          </a:p>
          <a:p>
            <a:endParaRPr lang="zh-CN" altLang="en-US" sz="2800"/>
          </a:p>
          <a:p>
            <a:r>
              <a:rPr lang="en-US" altLang="zh-CN" sz="2800"/>
              <a:t>1</a:t>
            </a:r>
            <a:r>
              <a:rPr lang="zh-CN" altLang="en-US" sz="2800"/>
              <a:t>、先导课程（</a:t>
            </a:r>
            <a:r>
              <a:rPr lang="en-US" altLang="zh-CN" sz="2800"/>
              <a:t>8</a:t>
            </a:r>
            <a:r>
              <a:rPr lang="zh-CN" altLang="en-US" sz="2800"/>
              <a:t>次课，</a:t>
            </a:r>
            <a:r>
              <a:rPr lang="en-US" altLang="zh-CN" sz="2800"/>
              <a:t>16</a:t>
            </a:r>
            <a:r>
              <a:rPr lang="zh-CN" altLang="en-US" sz="2800"/>
              <a:t>课时）</a:t>
            </a:r>
            <a:endParaRPr lang="zh-CN" altLang="en-US" sz="2800"/>
          </a:p>
          <a:p>
            <a:r>
              <a:rPr lang="zh-CN" altLang="en-US" sz="2800"/>
              <a:t>（</a:t>
            </a:r>
            <a:r>
              <a:rPr lang="en-US" altLang="zh-CN" sz="2800"/>
              <a:t>1</a:t>
            </a:r>
            <a:r>
              <a:rPr lang="zh-CN" altLang="en-US" sz="2800"/>
              <a:t>）课程介绍</a:t>
            </a:r>
            <a:endParaRPr lang="zh-CN" altLang="en-US" sz="2800"/>
          </a:p>
          <a:p>
            <a:r>
              <a:rPr lang="zh-CN" altLang="en-US" sz="2800"/>
              <a:t>（</a:t>
            </a:r>
            <a:r>
              <a:rPr lang="en-US" altLang="zh-CN" sz="2800"/>
              <a:t>2</a:t>
            </a:r>
            <a:r>
              <a:rPr lang="zh-CN" altLang="en-US" sz="2800"/>
              <a:t>）基础知识</a:t>
            </a:r>
            <a:endParaRPr lang="zh-CN" altLang="en-US" sz="2800"/>
          </a:p>
          <a:p>
            <a:r>
              <a:rPr lang="zh-CN" altLang="en-US" sz="2800"/>
              <a:t>（</a:t>
            </a:r>
            <a:r>
              <a:rPr lang="en-US" altLang="zh-CN" sz="2800"/>
              <a:t>3</a:t>
            </a:r>
            <a:r>
              <a:rPr lang="zh-CN" altLang="en-US" sz="2800"/>
              <a:t>）知识点梳理</a:t>
            </a:r>
            <a:endParaRPr lang="zh-CN" altLang="en-US" sz="2800"/>
          </a:p>
          <a:p>
            <a:r>
              <a:rPr lang="en-US" altLang="zh-CN" sz="2800"/>
              <a:t>2</a:t>
            </a:r>
            <a:r>
              <a:rPr lang="zh-CN" altLang="en-US" sz="2800"/>
              <a:t>、核心课程</a:t>
            </a:r>
            <a:r>
              <a:rPr lang="en-US" altLang="zh-CN" sz="2800"/>
              <a:t>+</a:t>
            </a:r>
            <a:r>
              <a:rPr lang="zh-CN" altLang="zh-CN" sz="2800"/>
              <a:t>上机</a:t>
            </a:r>
            <a:r>
              <a:rPr lang="zh-CN" altLang="en-US" sz="2800"/>
              <a:t>测试（</a:t>
            </a:r>
            <a:r>
              <a:rPr lang="en-US" altLang="zh-CN" sz="2800"/>
              <a:t>6</a:t>
            </a:r>
            <a:r>
              <a:rPr lang="zh-CN" altLang="en-US" sz="2800"/>
              <a:t>个</a:t>
            </a:r>
            <a:r>
              <a:rPr lang="en-US" altLang="zh-CN" sz="2800"/>
              <a:t>TD</a:t>
            </a:r>
            <a:r>
              <a:rPr lang="zh-CN" altLang="en-US" sz="2800"/>
              <a:t>，约</a:t>
            </a:r>
            <a:r>
              <a:rPr lang="en-US" altLang="zh-CN" sz="2800"/>
              <a:t>32</a:t>
            </a:r>
            <a:r>
              <a:rPr lang="zh-CN" altLang="en-US" sz="2800"/>
              <a:t>课时</a:t>
            </a:r>
            <a:r>
              <a:rPr lang="zh-CN" altLang="en-US" sz="2800"/>
              <a:t>）</a:t>
            </a:r>
            <a:endParaRPr lang="en-US" altLang="zh-CN" sz="2800"/>
          </a:p>
          <a:p>
            <a:r>
              <a:rPr lang="en-US" altLang="zh-CN" sz="2800"/>
              <a:t>3</a:t>
            </a:r>
            <a:r>
              <a:rPr lang="zh-CN" altLang="en-US" sz="2800"/>
              <a:t>、期末考试</a:t>
            </a:r>
            <a:endParaRPr lang="zh-CN" altLang="en-US" sz="2800"/>
          </a:p>
          <a:p>
            <a:endParaRPr lang="zh-CN" altLang="en-US" sz="2800"/>
          </a:p>
        </p:txBody>
      </p:sp>
      <p:sp>
        <p:nvSpPr>
          <p:cNvPr id="2" name="标题 1"/>
          <p:cNvSpPr>
            <a:spLocks noGrp="1"/>
          </p:cNvSpPr>
          <p:nvPr>
            <p:ph type="title"/>
          </p:nvPr>
        </p:nvSpPr>
        <p:spPr>
          <a:xfrm>
            <a:off x="124460" y="0"/>
            <a:ext cx="1737360" cy="711200"/>
          </a:xfrm>
        </p:spPr>
        <p:txBody>
          <a:bodyPr>
            <a:normAutofit/>
          </a:bodyPr>
          <a:p>
            <a:r>
              <a:rPr lang="zh-CN" altLang="en-US" sz="2000" b="1">
                <a:latin typeface="Arial" panose="020B0604020202020204" pitchFamily="34" charset="0"/>
              </a:rPr>
              <a:t>课程介绍</a:t>
            </a:r>
            <a:endParaRPr lang="zh-CN" altLang="en-US" sz="2000" b="1">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custDataLst>
              <p:tags r:id="rId1"/>
            </p:custDataLst>
          </p:nvPr>
        </p:nvSpPr>
        <p:spPr>
          <a:xfrm>
            <a:off x="586504" y="1446420"/>
            <a:ext cx="4243137" cy="922020"/>
          </a:xfrm>
          <a:prstGeom prst="rect">
            <a:avLst/>
          </a:prstGeom>
          <a:noFill/>
          <a:ln w="19050">
            <a:noFill/>
            <a:prstDash val="dash"/>
          </a:ln>
        </p:spPr>
        <p:txBody>
          <a:bodyPr wrap="square" rtlCol="0">
            <a:normAutofit/>
          </a:bodyPr>
          <a:lstStyle/>
          <a:p>
            <a:pPr algn="ctr"/>
            <a:r>
              <a:rPr lang="en-US" altLang="zh-CN" sz="5400" dirty="0">
                <a:solidFill>
                  <a:schemeClr val="tx1">
                    <a:lumMod val="85000"/>
                    <a:lumOff val="15000"/>
                  </a:schemeClr>
                </a:solidFill>
                <a:uFillTx/>
                <a:latin typeface="Arial" panose="020B0604020202020204" pitchFamily="34" charset="0"/>
                <a:ea typeface="汉仪乐喵体W" panose="00020600040101010101" pitchFamily="18" charset="-122"/>
              </a:rPr>
              <a:t>CONTENTS</a:t>
            </a:r>
            <a:endParaRPr lang="en-US" altLang="zh-CN" sz="5400" dirty="0">
              <a:solidFill>
                <a:schemeClr val="tx1">
                  <a:lumMod val="85000"/>
                  <a:lumOff val="15000"/>
                </a:schemeClr>
              </a:solidFill>
              <a:uFillTx/>
              <a:latin typeface="Arial" panose="020B0604020202020204" pitchFamily="34" charset="0"/>
              <a:ea typeface="汉仪乐喵体W" panose="00020600040101010101" pitchFamily="18" charset="-122"/>
            </a:endParaRPr>
          </a:p>
        </p:txBody>
      </p:sp>
      <p:sp>
        <p:nvSpPr>
          <p:cNvPr id="2" name="菱形 1"/>
          <p:cNvSpPr/>
          <p:nvPr>
            <p:custDataLst>
              <p:tags r:id="rId2"/>
            </p:custDataLst>
          </p:nvPr>
        </p:nvSpPr>
        <p:spPr>
          <a:xfrm>
            <a:off x="6271260" y="1583055"/>
            <a:ext cx="652780" cy="6527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lgn="ctr"/>
            <a:endParaRPr lang="zh-CN" altLang="en-US" sz="2000" cap="all" dirty="0">
              <a:latin typeface="Arial" panose="020B0604020202020204" pitchFamily="34" charset="0"/>
              <a:ea typeface="幼圆" panose="02010509060101010101" pitchFamily="49" charset="-122"/>
            </a:endParaRPr>
          </a:p>
        </p:txBody>
      </p:sp>
      <p:sp>
        <p:nvSpPr>
          <p:cNvPr id="3" name="文本框 2"/>
          <p:cNvSpPr txBox="1"/>
          <p:nvPr>
            <p:custDataLst>
              <p:tags r:id="rId3"/>
            </p:custDataLst>
          </p:nvPr>
        </p:nvSpPr>
        <p:spPr>
          <a:xfrm>
            <a:off x="6431280" y="1696720"/>
            <a:ext cx="344170" cy="413385"/>
          </a:xfrm>
          <a:prstGeom prst="rect">
            <a:avLst/>
          </a:prstGeom>
          <a:noFill/>
        </p:spPr>
        <p:txBody>
          <a:bodyPr wrap="square" rtlCol="0" anchor="ctr" anchorCtr="0">
            <a:normAutofit fontScale="92500" lnSpcReduction="20000"/>
          </a:bodyPr>
          <a:lstStyle/>
          <a:p>
            <a:pPr algn="ctr"/>
            <a:r>
              <a:rPr lang="en-US" altLang="zh-CN" sz="2800" b="1" cap="all" dirty="0">
                <a:solidFill>
                  <a:srgbClr val="000000"/>
                </a:solidFill>
                <a:latin typeface="Arial" panose="020B0604020202020204" pitchFamily="34" charset="0"/>
                <a:ea typeface="幼圆" panose="02010509060101010101" pitchFamily="49" charset="-122"/>
              </a:rPr>
              <a:t>1</a:t>
            </a:r>
            <a:endParaRPr lang="en-US" altLang="zh-CN" sz="2800" b="1" cap="all" dirty="0">
              <a:solidFill>
                <a:srgbClr val="000000"/>
              </a:solidFill>
              <a:latin typeface="Arial" panose="020B0604020202020204" pitchFamily="34" charset="0"/>
              <a:ea typeface="幼圆" panose="02010509060101010101" pitchFamily="49" charset="-122"/>
            </a:endParaRPr>
          </a:p>
        </p:txBody>
      </p:sp>
      <p:sp>
        <p:nvSpPr>
          <p:cNvPr id="4" name="文本框 3"/>
          <p:cNvSpPr txBox="1">
            <a:spLocks noChangeArrowheads="1"/>
          </p:cNvSpPr>
          <p:nvPr>
            <p:custDataLst>
              <p:tags r:id="rId4"/>
            </p:custDataLst>
          </p:nvPr>
        </p:nvSpPr>
        <p:spPr bwMode="auto">
          <a:xfrm>
            <a:off x="7162800" y="1696720"/>
            <a:ext cx="3867150" cy="328295"/>
          </a:xfrm>
          <a:prstGeom prst="rect">
            <a:avLst/>
          </a:prstGeom>
          <a:noFill/>
          <a:ln>
            <a:noFill/>
          </a:ln>
        </p:spPr>
        <p:txBody>
          <a:bodyPr wrap="square" bIns="46800" anchor="b" anchorCtr="0">
            <a:noAutofit/>
          </a:bodyPr>
          <a:lstStyle>
            <a:lvl1pPr/>
            <a:lvl2pPr marL="742950" indent="-285750"/>
            <a:lvl3pPr/>
            <a:lvl4pPr/>
            <a:lvl5pPr/>
            <a:lvl6pPr/>
            <a:lvl7pPr/>
            <a:lvl8pPr/>
            <a:lvl9pPr/>
          </a:lstStyle>
          <a:p>
            <a:r>
              <a:rPr lang="zh-CN" altLang="en-US" b="1" dirty="0">
                <a:solidFill>
                  <a:schemeClr val="bg1">
                    <a:lumMod val="75000"/>
                  </a:schemeClr>
                </a:solidFill>
                <a:latin typeface="Arial" panose="020B0604020202020204" pitchFamily="34" charset="0"/>
                <a:ea typeface="幼圆" panose="02010509060101010101" pitchFamily="49" charset="-122"/>
                <a:sym typeface="微软雅黑" panose="020B0503020204020204" charset="-122"/>
              </a:rPr>
              <a:t>微型计算机组成</a:t>
            </a:r>
            <a:endParaRPr lang="zh-CN" altLang="en-US" b="1" dirty="0">
              <a:solidFill>
                <a:schemeClr val="bg1">
                  <a:lumMod val="75000"/>
                </a:schemeClr>
              </a:solidFill>
              <a:latin typeface="Arial" panose="020B0604020202020204" pitchFamily="34" charset="0"/>
              <a:ea typeface="幼圆" panose="02010509060101010101" pitchFamily="49" charset="-122"/>
              <a:sym typeface="微软雅黑" panose="020B0503020204020204" charset="-122"/>
            </a:endParaRPr>
          </a:p>
        </p:txBody>
      </p:sp>
      <p:sp>
        <p:nvSpPr>
          <p:cNvPr id="10" name="菱形 9"/>
          <p:cNvSpPr/>
          <p:nvPr>
            <p:custDataLst>
              <p:tags r:id="rId5"/>
            </p:custDataLst>
          </p:nvPr>
        </p:nvSpPr>
        <p:spPr>
          <a:xfrm>
            <a:off x="6271260" y="3094990"/>
            <a:ext cx="652780" cy="6527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lgn="ctr"/>
            <a:endParaRPr lang="zh-CN" altLang="en-US" sz="2000" cap="all" dirty="0">
              <a:latin typeface="Arial" panose="020B0604020202020204" pitchFamily="34" charset="0"/>
              <a:ea typeface="幼圆" panose="02010509060101010101" pitchFamily="49" charset="-122"/>
            </a:endParaRPr>
          </a:p>
        </p:txBody>
      </p:sp>
      <p:sp>
        <p:nvSpPr>
          <p:cNvPr id="11" name="文本框 10"/>
          <p:cNvSpPr txBox="1"/>
          <p:nvPr>
            <p:custDataLst>
              <p:tags r:id="rId6"/>
            </p:custDataLst>
          </p:nvPr>
        </p:nvSpPr>
        <p:spPr>
          <a:xfrm>
            <a:off x="6431280" y="3208655"/>
            <a:ext cx="344170" cy="413385"/>
          </a:xfrm>
          <a:prstGeom prst="rect">
            <a:avLst/>
          </a:prstGeom>
          <a:noFill/>
        </p:spPr>
        <p:txBody>
          <a:bodyPr wrap="square" rtlCol="0" anchor="ctr" anchorCtr="0">
            <a:normAutofit fontScale="92500" lnSpcReduction="20000"/>
          </a:bodyPr>
          <a:lstStyle/>
          <a:p>
            <a:pPr algn="ctr"/>
            <a:r>
              <a:rPr lang="en-US" altLang="zh-CN" sz="2800" b="1" cap="all" dirty="0">
                <a:solidFill>
                  <a:srgbClr val="000000"/>
                </a:solidFill>
                <a:latin typeface="Arial" panose="020B0604020202020204" pitchFamily="34" charset="0"/>
                <a:ea typeface="幼圆" panose="02010509060101010101" pitchFamily="49" charset="-122"/>
              </a:rPr>
              <a:t>2</a:t>
            </a:r>
            <a:endParaRPr lang="en-US" altLang="zh-CN" sz="2800" b="1" cap="all" dirty="0">
              <a:solidFill>
                <a:srgbClr val="000000"/>
              </a:solidFill>
              <a:latin typeface="Arial" panose="020B0604020202020204" pitchFamily="34" charset="0"/>
              <a:ea typeface="幼圆" panose="02010509060101010101" pitchFamily="49" charset="-122"/>
            </a:endParaRPr>
          </a:p>
        </p:txBody>
      </p:sp>
      <p:sp>
        <p:nvSpPr>
          <p:cNvPr id="12" name="文本框 11"/>
          <p:cNvSpPr txBox="1">
            <a:spLocks noChangeArrowheads="1"/>
          </p:cNvSpPr>
          <p:nvPr>
            <p:custDataLst>
              <p:tags r:id="rId7"/>
            </p:custDataLst>
          </p:nvPr>
        </p:nvSpPr>
        <p:spPr bwMode="auto">
          <a:xfrm>
            <a:off x="7162800" y="3251200"/>
            <a:ext cx="3867150" cy="328295"/>
          </a:xfrm>
          <a:prstGeom prst="rect">
            <a:avLst/>
          </a:prstGeom>
          <a:noFill/>
          <a:ln>
            <a:noFill/>
          </a:ln>
        </p:spPr>
        <p:txBody>
          <a:bodyPr wrap="square" bIns="46800" anchor="b" anchorCtr="0">
            <a:noAutofit/>
          </a:bodyPr>
          <a:lstStyle>
            <a:lvl1pPr/>
            <a:lvl2pPr marL="742950" indent="-285750"/>
            <a:lvl3pPr/>
            <a:lvl4pPr/>
            <a:lvl5pPr/>
            <a:lvl6pPr/>
            <a:lvl7pPr/>
            <a:lvl8pPr/>
            <a:lvl9pPr/>
          </a:lstStyle>
          <a:p>
            <a:r>
              <a:rPr lang="zh-CN" altLang="en-US" b="1" dirty="0">
                <a:solidFill>
                  <a:schemeClr val="bg1">
                    <a:lumMod val="75000"/>
                  </a:schemeClr>
                </a:solidFill>
                <a:latin typeface="Arial" panose="020B0604020202020204" pitchFamily="34" charset="0"/>
                <a:ea typeface="幼圆" panose="02010509060101010101" pitchFamily="49" charset="-122"/>
                <a:sym typeface="微软雅黑" panose="020B0503020204020204" charset="-122"/>
              </a:rPr>
              <a:t>工作原理与过程</a:t>
            </a:r>
            <a:endParaRPr lang="zh-CN" altLang="en-US" b="1" dirty="0">
              <a:solidFill>
                <a:schemeClr val="bg1">
                  <a:lumMod val="75000"/>
                </a:schemeClr>
              </a:solidFill>
              <a:latin typeface="Arial" panose="020B0604020202020204" pitchFamily="34" charset="0"/>
              <a:ea typeface="幼圆" panose="02010509060101010101" pitchFamily="49" charset="-122"/>
              <a:sym typeface="微软雅黑" panose="020B0503020204020204" charset="-122"/>
            </a:endParaRPr>
          </a:p>
        </p:txBody>
      </p:sp>
      <p:sp>
        <p:nvSpPr>
          <p:cNvPr id="14" name="菱形 13"/>
          <p:cNvSpPr/>
          <p:nvPr>
            <p:custDataLst>
              <p:tags r:id="rId8"/>
            </p:custDataLst>
          </p:nvPr>
        </p:nvSpPr>
        <p:spPr>
          <a:xfrm>
            <a:off x="6271260" y="4606925"/>
            <a:ext cx="652780" cy="6527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lgn="ctr"/>
            <a:endParaRPr lang="zh-CN" altLang="en-US" sz="2000" cap="all" dirty="0">
              <a:latin typeface="Arial" panose="020B0604020202020204" pitchFamily="34" charset="0"/>
              <a:ea typeface="幼圆" panose="02010509060101010101" pitchFamily="49" charset="-122"/>
            </a:endParaRPr>
          </a:p>
        </p:txBody>
      </p:sp>
      <p:sp>
        <p:nvSpPr>
          <p:cNvPr id="15" name="文本框 14"/>
          <p:cNvSpPr txBox="1"/>
          <p:nvPr>
            <p:custDataLst>
              <p:tags r:id="rId9"/>
            </p:custDataLst>
          </p:nvPr>
        </p:nvSpPr>
        <p:spPr>
          <a:xfrm>
            <a:off x="6431280" y="4720590"/>
            <a:ext cx="344170" cy="413385"/>
          </a:xfrm>
          <a:prstGeom prst="rect">
            <a:avLst/>
          </a:prstGeom>
          <a:noFill/>
        </p:spPr>
        <p:txBody>
          <a:bodyPr wrap="square" rtlCol="0" anchor="ctr" anchorCtr="0">
            <a:normAutofit fontScale="92500" lnSpcReduction="20000"/>
          </a:bodyPr>
          <a:lstStyle/>
          <a:p>
            <a:pPr algn="ctr"/>
            <a:r>
              <a:rPr lang="en-US" altLang="zh-CN" sz="2800" b="1" cap="all" dirty="0">
                <a:solidFill>
                  <a:srgbClr val="000000"/>
                </a:solidFill>
                <a:latin typeface="Arial" panose="020B0604020202020204" pitchFamily="34" charset="0"/>
                <a:ea typeface="幼圆" panose="02010509060101010101" pitchFamily="49" charset="-122"/>
              </a:rPr>
              <a:t>3</a:t>
            </a:r>
            <a:endParaRPr lang="en-US" altLang="zh-CN" sz="2800" b="1" cap="all" dirty="0">
              <a:solidFill>
                <a:srgbClr val="000000"/>
              </a:solidFill>
              <a:latin typeface="Arial" panose="020B0604020202020204" pitchFamily="34" charset="0"/>
              <a:ea typeface="幼圆" panose="02010509060101010101" pitchFamily="49" charset="-122"/>
            </a:endParaRPr>
          </a:p>
        </p:txBody>
      </p:sp>
      <p:sp>
        <p:nvSpPr>
          <p:cNvPr id="16" name="文本框 15"/>
          <p:cNvSpPr txBox="1">
            <a:spLocks noChangeArrowheads="1"/>
          </p:cNvSpPr>
          <p:nvPr>
            <p:custDataLst>
              <p:tags r:id="rId10"/>
            </p:custDataLst>
          </p:nvPr>
        </p:nvSpPr>
        <p:spPr bwMode="auto">
          <a:xfrm>
            <a:off x="7162800" y="4774565"/>
            <a:ext cx="3867150" cy="328295"/>
          </a:xfrm>
          <a:prstGeom prst="rect">
            <a:avLst/>
          </a:prstGeom>
          <a:noFill/>
          <a:ln>
            <a:noFill/>
          </a:ln>
        </p:spPr>
        <p:txBody>
          <a:bodyPr wrap="square" bIns="46800" anchor="b" anchorCtr="0">
            <a:noAutofit/>
          </a:bodyPr>
          <a:lstStyle>
            <a:lvl1pPr/>
            <a:lvl2pPr marL="742950" indent="-285750"/>
            <a:lvl3pPr/>
            <a:lvl4pPr/>
            <a:lvl5pPr/>
            <a:lvl6pPr/>
            <a:lvl7pPr/>
            <a:lvl8pPr/>
            <a:lvl9pPr/>
          </a:lstStyle>
          <a:p>
            <a:r>
              <a:rPr lang="zh-CN" altLang="en-US" b="1" dirty="0">
                <a:solidFill>
                  <a:srgbClr val="C00000"/>
                </a:solidFill>
                <a:latin typeface="Arial" panose="020B0604020202020204" pitchFamily="34" charset="0"/>
                <a:ea typeface="幼圆" panose="02010509060101010101" pitchFamily="49" charset="-122"/>
                <a:sym typeface="微软雅黑" panose="020B0503020204020204" charset="-122"/>
              </a:rPr>
              <a:t>概念图谱</a:t>
            </a:r>
            <a:endParaRPr lang="zh-CN" altLang="en-US" b="1" dirty="0">
              <a:solidFill>
                <a:srgbClr val="C00000"/>
              </a:solidFill>
              <a:latin typeface="Arial" panose="020B0604020202020204" pitchFamily="34" charset="0"/>
              <a:ea typeface="幼圆" panose="02010509060101010101" pitchFamily="49" charset="-122"/>
              <a:sym typeface="微软雅黑" panose="020B0503020204020204" charset="-122"/>
            </a:endParaRPr>
          </a:p>
        </p:txBody>
      </p:sp>
    </p:spTree>
    <p:custDataLst>
      <p:tags r:id="rId1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4165" y="0"/>
            <a:ext cx="10515600" cy="1325563"/>
          </a:xfrm>
        </p:spPr>
        <p:txBody>
          <a:bodyPr>
            <a:normAutofit/>
          </a:bodyPr>
          <a:p>
            <a:r>
              <a:rPr lang="zh-CN" altLang="en-US" sz="2800"/>
              <a:t>概念图谱</a:t>
            </a:r>
            <a:endParaRPr lang="zh-CN" altLang="en-US" sz="2800"/>
          </a:p>
        </p:txBody>
      </p:sp>
      <p:sp>
        <p:nvSpPr>
          <p:cNvPr id="7" name="椭圆 6"/>
          <p:cNvSpPr/>
          <p:nvPr/>
        </p:nvSpPr>
        <p:spPr>
          <a:xfrm>
            <a:off x="1320800" y="2531110"/>
            <a:ext cx="1960880" cy="19723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ARM——3000</a:t>
            </a:r>
            <a:r>
              <a:rPr lang="zh-CN" altLang="en-US"/>
              <a:t>亿</a:t>
            </a:r>
            <a:endParaRPr lang="zh-CN" altLang="en-US"/>
          </a:p>
        </p:txBody>
      </p:sp>
      <p:sp>
        <p:nvSpPr>
          <p:cNvPr id="8" name="椭圆 7"/>
          <p:cNvSpPr/>
          <p:nvPr/>
        </p:nvSpPr>
        <p:spPr>
          <a:xfrm>
            <a:off x="5426075" y="2020570"/>
            <a:ext cx="1960880" cy="19723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嵌入式</a:t>
            </a:r>
            <a:endParaRPr lang="zh-CN" altLang="en-US"/>
          </a:p>
        </p:txBody>
      </p:sp>
      <p:sp>
        <p:nvSpPr>
          <p:cNvPr id="9" name="椭圆 8"/>
          <p:cNvSpPr/>
          <p:nvPr/>
        </p:nvSpPr>
        <p:spPr>
          <a:xfrm>
            <a:off x="3728085" y="4147820"/>
            <a:ext cx="1960880" cy="19723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IP</a:t>
            </a:r>
            <a:endParaRPr lang="en-US" altLang="zh-CN"/>
          </a:p>
        </p:txBody>
      </p:sp>
      <p:sp>
        <p:nvSpPr>
          <p:cNvPr id="10" name="椭圆 9"/>
          <p:cNvSpPr/>
          <p:nvPr/>
        </p:nvSpPr>
        <p:spPr>
          <a:xfrm>
            <a:off x="7312660" y="4224655"/>
            <a:ext cx="1960880" cy="19723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泛在智联网</a:t>
            </a:r>
            <a:endParaRPr lang="zh-CN" altLang="en-US"/>
          </a:p>
          <a:p>
            <a:pPr algn="ctr"/>
            <a:r>
              <a:rPr lang="zh-CN" altLang="en-US"/>
              <a:t>（</a:t>
            </a:r>
            <a:r>
              <a:rPr lang="en-US" altLang="zh-CN"/>
              <a:t>AIoT</a:t>
            </a:r>
            <a:r>
              <a:rPr lang="zh-CN" altLang="en-US"/>
              <a:t>）</a:t>
            </a:r>
            <a:endParaRPr lang="zh-CN" altLang="en-US"/>
          </a:p>
        </p:txBody>
      </p:sp>
      <p:sp>
        <p:nvSpPr>
          <p:cNvPr id="11" name="椭圆 10"/>
          <p:cNvSpPr/>
          <p:nvPr/>
        </p:nvSpPr>
        <p:spPr>
          <a:xfrm>
            <a:off x="9176385" y="1494155"/>
            <a:ext cx="1960880" cy="197231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ltLang="zh-CN"/>
              <a:t>CPU/MCU/GPU/NPU</a:t>
            </a:r>
            <a:endParaRPr lang="en-US" altLang="zh-CN"/>
          </a:p>
        </p:txBody>
      </p:sp>
      <p:sp>
        <p:nvSpPr>
          <p:cNvPr id="3" name="椭圆 2"/>
          <p:cNvSpPr/>
          <p:nvPr/>
        </p:nvSpPr>
        <p:spPr>
          <a:xfrm>
            <a:off x="3002915" y="417195"/>
            <a:ext cx="1960880" cy="19723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RISC/CISC</a:t>
            </a:r>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4870450" y="1213485"/>
            <a:ext cx="6305550" cy="3352800"/>
          </a:xfrm>
          <a:prstGeom prst="rect">
            <a:avLst/>
          </a:prstGeom>
        </p:spPr>
      </p:pic>
      <p:sp>
        <p:nvSpPr>
          <p:cNvPr id="2" name="标题 1"/>
          <p:cNvSpPr>
            <a:spLocks noGrp="1"/>
          </p:cNvSpPr>
          <p:nvPr>
            <p:ph type="title"/>
          </p:nvPr>
        </p:nvSpPr>
        <p:spPr>
          <a:xfrm>
            <a:off x="439420" y="110490"/>
            <a:ext cx="1796415" cy="532765"/>
          </a:xfrm>
        </p:spPr>
        <p:txBody>
          <a:bodyPr>
            <a:normAutofit/>
          </a:bodyPr>
          <a:p>
            <a:r>
              <a:rPr lang="en-US" altLang="zh-CN" sz="2400" b="1" spc="200">
                <a:uFillTx/>
                <a:latin typeface="Arial" panose="020B0604020202020204" pitchFamily="34" charset="0"/>
                <a:ea typeface="微软雅黑" panose="020B0503020204020204" charset="-122"/>
              </a:rPr>
              <a:t>CPU</a:t>
            </a:r>
            <a:endParaRPr lang="en-US" altLang="zh-CN" sz="2400" b="1" spc="200">
              <a:uFillTx/>
              <a:latin typeface="Arial" panose="020B0604020202020204" pitchFamily="34" charset="0"/>
              <a:ea typeface="微软雅黑" panose="020B0503020204020204" charset="-122"/>
            </a:endParaRPr>
          </a:p>
        </p:txBody>
      </p:sp>
      <p:pic>
        <p:nvPicPr>
          <p:cNvPr id="16" name="图片 15"/>
          <p:cNvPicPr>
            <a:picLocks noChangeAspect="1"/>
          </p:cNvPicPr>
          <p:nvPr/>
        </p:nvPicPr>
        <p:blipFill>
          <a:blip r:embed="rId2"/>
          <a:srcRect l="5546" t="6025"/>
          <a:stretch>
            <a:fillRect/>
          </a:stretch>
        </p:blipFill>
        <p:spPr>
          <a:xfrm>
            <a:off x="629920" y="1337945"/>
            <a:ext cx="3413760" cy="2892425"/>
          </a:xfrm>
          <a:prstGeom prst="rect">
            <a:avLst/>
          </a:prstGeom>
        </p:spPr>
      </p:pic>
      <p:sp>
        <p:nvSpPr>
          <p:cNvPr id="18" name="文本框 17"/>
          <p:cNvSpPr txBox="1"/>
          <p:nvPr/>
        </p:nvSpPr>
        <p:spPr>
          <a:xfrm>
            <a:off x="6976745" y="5554980"/>
            <a:ext cx="3185795" cy="368300"/>
          </a:xfrm>
          <a:prstGeom prst="rect">
            <a:avLst/>
          </a:prstGeom>
          <a:noFill/>
        </p:spPr>
        <p:txBody>
          <a:bodyPr wrap="square" rtlCol="0" anchor="t">
            <a:spAutoFit/>
          </a:bodyPr>
          <a:p>
            <a:r>
              <a:rPr lang="zh-CN" altLang="en-US">
                <a:solidFill>
                  <a:srgbClr val="FF0000"/>
                </a:solidFill>
              </a:rPr>
              <a:t>CPU（</a:t>
            </a:r>
            <a:r>
              <a:rPr lang="zh-CN" altLang="en-US">
                <a:solidFill>
                  <a:srgbClr val="FF0000"/>
                </a:solidFill>
              </a:rPr>
              <a:t>内核）</a:t>
            </a:r>
            <a:r>
              <a:rPr lang="en-US" altLang="zh-CN">
                <a:solidFill>
                  <a:srgbClr val="FF0000"/>
                </a:solidFill>
              </a:rPr>
              <a:t>=</a:t>
            </a:r>
            <a:r>
              <a:rPr lang="zh-CN" altLang="en-US">
                <a:solidFill>
                  <a:srgbClr val="FF0000"/>
                </a:solidFill>
              </a:rPr>
              <a:t>控制器</a:t>
            </a:r>
            <a:r>
              <a:rPr lang="en-US" altLang="zh-CN">
                <a:solidFill>
                  <a:srgbClr val="FF0000"/>
                </a:solidFill>
              </a:rPr>
              <a:t>+</a:t>
            </a:r>
            <a:r>
              <a:rPr lang="zh-CN" altLang="en-US">
                <a:solidFill>
                  <a:srgbClr val="FF0000"/>
                </a:solidFill>
              </a:rPr>
              <a:t>运算器</a:t>
            </a:r>
            <a:endParaRPr lang="en-US" altLang="zh-CN">
              <a:solidFill>
                <a:srgbClr val="FF0000"/>
              </a:solidFill>
            </a:endParaRPr>
          </a:p>
        </p:txBody>
      </p:sp>
      <p:sp>
        <p:nvSpPr>
          <p:cNvPr id="19" name="文本框 18"/>
          <p:cNvSpPr txBox="1"/>
          <p:nvPr/>
        </p:nvSpPr>
        <p:spPr>
          <a:xfrm>
            <a:off x="702310" y="4780915"/>
            <a:ext cx="3341370" cy="1476375"/>
          </a:xfrm>
          <a:prstGeom prst="rect">
            <a:avLst/>
          </a:prstGeom>
          <a:noFill/>
        </p:spPr>
        <p:txBody>
          <a:bodyPr wrap="square" rtlCol="0" anchor="t">
            <a:spAutoFit/>
          </a:bodyPr>
          <a:p>
            <a:pPr algn="just"/>
            <a:r>
              <a:rPr lang="zh-CN" altLang="en-US"/>
              <a:t>中央处理器（Central </a:t>
            </a:r>
            <a:r>
              <a:rPr lang="en-US" altLang="zh-CN"/>
              <a:t>P</a:t>
            </a:r>
            <a:r>
              <a:rPr lang="zh-CN" altLang="en-US"/>
              <a:t>rocessing </a:t>
            </a:r>
            <a:r>
              <a:rPr lang="en-US" altLang="zh-CN"/>
              <a:t>U</a:t>
            </a:r>
            <a:r>
              <a:rPr lang="zh-CN" altLang="en-US"/>
              <a:t>nit，简称CPU）作为计算机系统中的运算和控制功能核心，是信息处理、程序运行的主要执行单元。</a:t>
            </a:r>
            <a:endParaRPr lang="zh-CN" altLang="en-US"/>
          </a:p>
        </p:txBody>
      </p:sp>
      <p:sp>
        <p:nvSpPr>
          <p:cNvPr id="5" name="矩形 4"/>
          <p:cNvSpPr/>
          <p:nvPr/>
        </p:nvSpPr>
        <p:spPr>
          <a:xfrm>
            <a:off x="6550025" y="2580005"/>
            <a:ext cx="2755900" cy="158750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6976745" y="6154420"/>
            <a:ext cx="3185795" cy="368300"/>
          </a:xfrm>
          <a:prstGeom prst="rect">
            <a:avLst/>
          </a:prstGeom>
          <a:noFill/>
        </p:spPr>
        <p:txBody>
          <a:bodyPr wrap="square" rtlCol="0" anchor="t">
            <a:spAutoFit/>
          </a:bodyPr>
          <a:p>
            <a:r>
              <a:rPr lang="zh-CN" altLang="en-US">
                <a:solidFill>
                  <a:srgbClr val="FF0000"/>
                </a:solidFill>
              </a:rPr>
              <a:t>CPU（外核）</a:t>
            </a:r>
            <a:r>
              <a:rPr lang="en-US" altLang="zh-CN">
                <a:solidFill>
                  <a:srgbClr val="FF0000"/>
                </a:solidFill>
              </a:rPr>
              <a:t>=</a:t>
            </a:r>
            <a:r>
              <a:rPr lang="zh-CN" altLang="en-US">
                <a:solidFill>
                  <a:srgbClr val="FF0000"/>
                </a:solidFill>
              </a:rPr>
              <a:t>缓存</a:t>
            </a:r>
            <a:endParaRPr lang="zh-CN" alt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4165" y="0"/>
            <a:ext cx="10515600" cy="1325563"/>
          </a:xfrm>
        </p:spPr>
        <p:txBody>
          <a:bodyPr>
            <a:normAutofit/>
          </a:bodyPr>
          <a:p>
            <a:pPr algn="l">
              <a:buClrTx/>
              <a:buSzTx/>
              <a:buFontTx/>
            </a:pPr>
            <a:r>
              <a:rPr lang="en-US" altLang="zh-CN" sz="2400" b="1" spc="200">
                <a:uFillTx/>
                <a:latin typeface="Arial" panose="020B0604020202020204" pitchFamily="34" charset="0"/>
                <a:ea typeface="微软雅黑" panose="020B0503020204020204" charset="-122"/>
              </a:rPr>
              <a:t>MCU</a:t>
            </a:r>
            <a:endParaRPr lang="en-US" altLang="zh-CN" sz="2400" b="1" spc="200">
              <a:uFillTx/>
              <a:latin typeface="Arial" panose="020B0604020202020204" pitchFamily="34" charset="0"/>
              <a:ea typeface="微软雅黑" panose="020B0503020204020204" charset="-122"/>
            </a:endParaRPr>
          </a:p>
        </p:txBody>
      </p:sp>
      <p:pic>
        <p:nvPicPr>
          <p:cNvPr id="14" name="图片 13"/>
          <p:cNvPicPr>
            <a:picLocks noChangeAspect="1"/>
          </p:cNvPicPr>
          <p:nvPr/>
        </p:nvPicPr>
        <p:blipFill>
          <a:blip r:embed="rId1"/>
          <a:stretch>
            <a:fillRect/>
          </a:stretch>
        </p:blipFill>
        <p:spPr>
          <a:xfrm>
            <a:off x="148590" y="998220"/>
            <a:ext cx="11213465" cy="2745740"/>
          </a:xfrm>
          <a:prstGeom prst="rect">
            <a:avLst/>
          </a:prstGeom>
        </p:spPr>
      </p:pic>
      <p:sp>
        <p:nvSpPr>
          <p:cNvPr id="6" name="文本框 5"/>
          <p:cNvSpPr txBox="1"/>
          <p:nvPr/>
        </p:nvSpPr>
        <p:spPr>
          <a:xfrm>
            <a:off x="6796405" y="5012055"/>
            <a:ext cx="5282565" cy="460375"/>
          </a:xfrm>
          <a:prstGeom prst="rect">
            <a:avLst/>
          </a:prstGeom>
          <a:noFill/>
        </p:spPr>
        <p:txBody>
          <a:bodyPr wrap="square" rtlCol="0">
            <a:spAutoFit/>
          </a:bodyPr>
          <a:p>
            <a:r>
              <a:rPr lang="en-US" altLang="zh-CN" sz="2400"/>
              <a:t>MCU=lite</a:t>
            </a:r>
            <a:r>
              <a:rPr lang="zh-CN" altLang="en-US" sz="2400"/>
              <a:t>（</a:t>
            </a:r>
            <a:r>
              <a:rPr lang="en-US" altLang="zh-CN" sz="2400"/>
              <a:t>CPU</a:t>
            </a:r>
            <a:r>
              <a:rPr lang="zh-CN" altLang="en-US" sz="2400"/>
              <a:t>）</a:t>
            </a:r>
            <a:r>
              <a:rPr lang="en-US" altLang="zh-CN" sz="2400"/>
              <a:t>+</a:t>
            </a:r>
            <a:r>
              <a:rPr lang="zh-CN" altLang="en-US" sz="2400"/>
              <a:t>内存</a:t>
            </a:r>
            <a:r>
              <a:rPr lang="en-US" altLang="zh-CN" sz="2400"/>
              <a:t>+</a:t>
            </a:r>
            <a:r>
              <a:rPr lang="zh-CN" altLang="en-US" sz="2400"/>
              <a:t>外设</a:t>
            </a:r>
            <a:endParaRPr lang="en-US" altLang="zh-CN" sz="2400"/>
          </a:p>
        </p:txBody>
      </p:sp>
      <p:sp>
        <p:nvSpPr>
          <p:cNvPr id="12" name="矩形 11"/>
          <p:cNvSpPr/>
          <p:nvPr/>
        </p:nvSpPr>
        <p:spPr>
          <a:xfrm>
            <a:off x="746760" y="2298065"/>
            <a:ext cx="3382010" cy="35877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4742180" y="2298065"/>
            <a:ext cx="4787900" cy="35877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5765165" y="2924175"/>
            <a:ext cx="1424940" cy="35877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6796405" y="4030345"/>
            <a:ext cx="3710940" cy="460375"/>
          </a:xfrm>
          <a:prstGeom prst="rect">
            <a:avLst/>
          </a:prstGeom>
          <a:noFill/>
        </p:spPr>
        <p:txBody>
          <a:bodyPr wrap="square" rtlCol="0">
            <a:spAutoFit/>
          </a:bodyPr>
          <a:p>
            <a:r>
              <a:rPr lang="en-US" altLang="zh-CN" sz="2400"/>
              <a:t>CPU</a:t>
            </a:r>
            <a:r>
              <a:rPr lang="zh-CN" altLang="en-US" sz="2400"/>
              <a:t>和</a:t>
            </a:r>
            <a:r>
              <a:rPr lang="en-US" altLang="zh-CN" sz="2400"/>
              <a:t>MCU</a:t>
            </a:r>
            <a:r>
              <a:rPr lang="zh-CN" altLang="en-US" sz="2400"/>
              <a:t>的差别是什么？</a:t>
            </a:r>
            <a:endParaRPr lang="zh-CN" altLang="en-US" sz="2400"/>
          </a:p>
        </p:txBody>
      </p:sp>
      <p:pic>
        <p:nvPicPr>
          <p:cNvPr id="9" name="图片 8"/>
          <p:cNvPicPr>
            <a:picLocks noChangeAspect="1"/>
          </p:cNvPicPr>
          <p:nvPr/>
        </p:nvPicPr>
        <p:blipFill>
          <a:blip r:embed="rId2"/>
          <a:stretch>
            <a:fillRect/>
          </a:stretch>
        </p:blipFill>
        <p:spPr>
          <a:xfrm>
            <a:off x="466090" y="4296410"/>
            <a:ext cx="3943350" cy="2096770"/>
          </a:xfrm>
          <a:prstGeom prst="rect">
            <a:avLst/>
          </a:prstGeom>
        </p:spPr>
      </p:pic>
      <p:sp>
        <p:nvSpPr>
          <p:cNvPr id="10" name="矩形 9"/>
          <p:cNvSpPr/>
          <p:nvPr/>
        </p:nvSpPr>
        <p:spPr>
          <a:xfrm>
            <a:off x="921385" y="4296410"/>
            <a:ext cx="2961005" cy="189166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6859270" y="5864225"/>
            <a:ext cx="5282565" cy="460375"/>
          </a:xfrm>
          <a:prstGeom prst="rect">
            <a:avLst/>
          </a:prstGeom>
          <a:noFill/>
        </p:spPr>
        <p:txBody>
          <a:bodyPr wrap="square" rtlCol="0">
            <a:spAutoFit/>
          </a:bodyPr>
          <a:p>
            <a:r>
              <a:rPr lang="zh-CN" altLang="en-US" sz="2400"/>
              <a:t>有无内存保护单元（嵌入式</a:t>
            </a:r>
            <a:r>
              <a:rPr lang="zh-CN" altLang="en-US" sz="2400"/>
              <a:t>操作系统）</a:t>
            </a:r>
            <a:endParaRPr lang="zh-CN" altLang="en-US" sz="2400"/>
          </a:p>
        </p:txBody>
      </p:sp>
      <p:pic>
        <p:nvPicPr>
          <p:cNvPr id="8" name="图片 7"/>
          <p:cNvPicPr>
            <a:picLocks noChangeAspect="1"/>
          </p:cNvPicPr>
          <p:nvPr>
            <p:custDataLst>
              <p:tags r:id="rId3"/>
            </p:custDataLst>
          </p:nvPr>
        </p:nvPicPr>
        <p:blipFill>
          <a:blip r:embed="rId4"/>
          <a:stretch>
            <a:fillRect/>
          </a:stretch>
        </p:blipFill>
        <p:spPr>
          <a:xfrm>
            <a:off x="4551680" y="4296410"/>
            <a:ext cx="2020570" cy="19348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4165" y="0"/>
            <a:ext cx="10515600" cy="1325563"/>
          </a:xfrm>
        </p:spPr>
        <p:txBody>
          <a:bodyPr>
            <a:normAutofit/>
          </a:bodyPr>
          <a:p>
            <a:r>
              <a:rPr lang="en-US" altLang="zh-CN" sz="2800"/>
              <a:t>GPU</a:t>
            </a:r>
            <a:endParaRPr lang="en-US" altLang="zh-CN" sz="2800"/>
          </a:p>
        </p:txBody>
      </p:sp>
      <p:pic>
        <p:nvPicPr>
          <p:cNvPr id="12" name="图片 11"/>
          <p:cNvPicPr>
            <a:picLocks noChangeAspect="1"/>
          </p:cNvPicPr>
          <p:nvPr/>
        </p:nvPicPr>
        <p:blipFill>
          <a:blip r:embed="rId1"/>
          <a:stretch>
            <a:fillRect/>
          </a:stretch>
        </p:blipFill>
        <p:spPr>
          <a:xfrm>
            <a:off x="468630" y="944880"/>
            <a:ext cx="11254105" cy="374713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1"/>
          <p:cNvSpPr>
            <a:spLocks noGrp="1"/>
          </p:cNvSpPr>
          <p:nvPr>
            <p:custDataLst>
              <p:tags r:id="rId1"/>
            </p:custDataLst>
          </p:nvPr>
        </p:nvSpPr>
        <p:spPr>
          <a:xfrm>
            <a:off x="256497" y="292739"/>
            <a:ext cx="10852237" cy="441964"/>
          </a:xfrm>
          <a:prstGeom prst="rect">
            <a:avLst/>
          </a:prstGeom>
        </p:spPr>
        <p:txBody>
          <a:bodyPr vert="horz" wrap="square" lIns="91440" tIns="45720" rIns="91440" bIns="45720" rtlCol="0" anchor="ctr" anchorCtr="0">
            <a:normAutofit fontScale="90000" lnSpcReduction="20000"/>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r>
              <a:rPr>
                <a:sym typeface="+mn-ea"/>
              </a:rPr>
              <a:t>为什么跪？</a:t>
            </a:r>
            <a:endParaRPr>
              <a:sym typeface="+mn-ea"/>
            </a:endParaRPr>
          </a:p>
        </p:txBody>
      </p:sp>
      <p:sp>
        <p:nvSpPr>
          <p:cNvPr id="2" name="文本框 1"/>
          <p:cNvSpPr txBox="1"/>
          <p:nvPr/>
        </p:nvSpPr>
        <p:spPr>
          <a:xfrm>
            <a:off x="1186815" y="6103620"/>
            <a:ext cx="9611995" cy="645160"/>
          </a:xfrm>
          <a:prstGeom prst="rect">
            <a:avLst/>
          </a:prstGeom>
          <a:noFill/>
        </p:spPr>
        <p:txBody>
          <a:bodyPr wrap="square" rtlCol="0" anchor="t">
            <a:spAutoFit/>
          </a:bodyPr>
          <a:p>
            <a:r>
              <a:rPr lang="zh-CN" altLang="en-US"/>
              <a:t>https://www.bilibili.com/video/BV1ry4y1y7KZ?from=search&amp;seid=7882133056355267454&amp;spm_id_from=333.337.0.0</a:t>
            </a:r>
            <a:endParaRPr lang="zh-CN" altLang="en-US"/>
          </a:p>
        </p:txBody>
      </p:sp>
      <p:pic>
        <p:nvPicPr>
          <p:cNvPr id="6" name="图片 5"/>
          <p:cNvPicPr>
            <a:picLocks noChangeAspect="1"/>
          </p:cNvPicPr>
          <p:nvPr>
            <p:custDataLst>
              <p:tags r:id="rId2"/>
            </p:custDataLst>
          </p:nvPr>
        </p:nvPicPr>
        <p:blipFill>
          <a:blip r:embed="rId3"/>
          <a:stretch>
            <a:fillRect/>
          </a:stretch>
        </p:blipFill>
        <p:spPr>
          <a:xfrm>
            <a:off x="772160" y="1200150"/>
            <a:ext cx="5606415" cy="4428490"/>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7084695" y="734695"/>
            <a:ext cx="4407535" cy="510159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53085" y="1455420"/>
            <a:ext cx="3440430" cy="706755"/>
          </a:xfrm>
          <a:prstGeom prst="rect">
            <a:avLst/>
          </a:prstGeom>
          <a:noFill/>
        </p:spPr>
        <p:txBody>
          <a:bodyPr wrap="square" rtlCol="0">
            <a:spAutoFit/>
          </a:bodyPr>
          <a:p>
            <a:r>
              <a:rPr lang="zh-CN" altLang="en-US" sz="2000"/>
              <a:t>从</a:t>
            </a:r>
            <a:r>
              <a:rPr lang="en-US" altLang="zh-CN" sz="2000"/>
              <a:t>2021</a:t>
            </a:r>
            <a:r>
              <a:rPr lang="zh-CN" altLang="en-US" sz="2000"/>
              <a:t>年开始，</a:t>
            </a:r>
            <a:r>
              <a:rPr lang="zh-CN" altLang="en-US" sz="2000">
                <a:sym typeface="+mn-ea"/>
              </a:rPr>
              <a:t>英伟达</a:t>
            </a:r>
            <a:r>
              <a:rPr lang="zh-CN" altLang="en-US" sz="2000"/>
              <a:t>股价已经翻了</a:t>
            </a:r>
            <a:r>
              <a:rPr lang="zh-CN" sz="2000">
                <a:solidFill>
                  <a:srgbClr val="FF0000"/>
                </a:solidFill>
              </a:rPr>
              <a:t>上涨</a:t>
            </a:r>
            <a:r>
              <a:rPr lang="en-US" altLang="zh-CN" sz="2000">
                <a:solidFill>
                  <a:srgbClr val="FF0000"/>
                </a:solidFill>
              </a:rPr>
              <a:t>55%</a:t>
            </a:r>
            <a:r>
              <a:rPr lang="zh-CN" altLang="en-US" sz="2000"/>
              <a:t>。</a:t>
            </a:r>
            <a:endParaRPr lang="zh-CN" altLang="en-US" sz="2000"/>
          </a:p>
        </p:txBody>
      </p:sp>
      <p:sp>
        <p:nvSpPr>
          <p:cNvPr id="8" name="文本框 7"/>
          <p:cNvSpPr txBox="1"/>
          <p:nvPr/>
        </p:nvSpPr>
        <p:spPr>
          <a:xfrm>
            <a:off x="553085" y="4488815"/>
            <a:ext cx="3440430" cy="706755"/>
          </a:xfrm>
          <a:prstGeom prst="rect">
            <a:avLst/>
          </a:prstGeom>
          <a:noFill/>
        </p:spPr>
        <p:txBody>
          <a:bodyPr wrap="square" rtlCol="0">
            <a:spAutoFit/>
          </a:bodyPr>
          <a:p>
            <a:r>
              <a:rPr lang="zh-CN" altLang="en-US" sz="2000"/>
              <a:t>从</a:t>
            </a:r>
            <a:r>
              <a:rPr lang="en-US" altLang="zh-CN" sz="2000"/>
              <a:t>2021</a:t>
            </a:r>
            <a:r>
              <a:rPr lang="zh-CN" altLang="en-US" sz="2000"/>
              <a:t>年开始，</a:t>
            </a:r>
            <a:r>
              <a:rPr lang="zh-CN" altLang="en-US" sz="2000">
                <a:sym typeface="+mn-ea"/>
              </a:rPr>
              <a:t>英特尔</a:t>
            </a:r>
            <a:r>
              <a:rPr lang="zh-CN" altLang="en-US" sz="2000"/>
              <a:t>股价</a:t>
            </a:r>
            <a:r>
              <a:rPr lang="zh-CN" altLang="en-US" sz="2000">
                <a:solidFill>
                  <a:srgbClr val="00B050"/>
                </a:solidFill>
              </a:rPr>
              <a:t>下跌</a:t>
            </a:r>
            <a:r>
              <a:rPr lang="en-US" altLang="zh-CN" sz="2000">
                <a:solidFill>
                  <a:srgbClr val="00B050"/>
                </a:solidFill>
              </a:rPr>
              <a:t>28%</a:t>
            </a:r>
            <a:r>
              <a:rPr lang="zh-CN" altLang="en-US" sz="2000"/>
              <a:t>。</a:t>
            </a:r>
            <a:endParaRPr lang="zh-CN" altLang="en-US" sz="2000"/>
          </a:p>
        </p:txBody>
      </p:sp>
      <p:sp>
        <p:nvSpPr>
          <p:cNvPr id="2" name="标题 1"/>
          <p:cNvSpPr>
            <a:spLocks noGrp="1"/>
          </p:cNvSpPr>
          <p:nvPr>
            <p:custDataLst>
              <p:tags r:id="rId1"/>
            </p:custDataLst>
          </p:nvPr>
        </p:nvSpPr>
        <p:spPr>
          <a:xfrm>
            <a:off x="256497" y="292739"/>
            <a:ext cx="10852237" cy="441964"/>
          </a:xfrm>
          <a:prstGeom prst="rect">
            <a:avLst/>
          </a:prstGeom>
        </p:spPr>
        <p:txBody>
          <a:bodyPr vert="horz" wrap="square" lIns="91440" tIns="45720" rIns="91440" bIns="45720" rtlCol="0" anchor="ctr" anchorCtr="0">
            <a:normAutofit fontScale="90000" lnSpcReduction="20000"/>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r>
              <a:rPr>
                <a:sym typeface="+mn-ea"/>
              </a:rPr>
              <a:t>聪明的资本</a:t>
            </a:r>
            <a:endParaRPr>
              <a:sym typeface="+mn-ea"/>
            </a:endParaRPr>
          </a:p>
        </p:txBody>
      </p:sp>
      <p:sp>
        <p:nvSpPr>
          <p:cNvPr id="3" name="文本框 2"/>
          <p:cNvSpPr txBox="1"/>
          <p:nvPr/>
        </p:nvSpPr>
        <p:spPr>
          <a:xfrm>
            <a:off x="370205" y="2453005"/>
            <a:ext cx="3993515" cy="922020"/>
          </a:xfrm>
          <a:prstGeom prst="rect">
            <a:avLst/>
          </a:prstGeom>
          <a:noFill/>
        </p:spPr>
        <p:txBody>
          <a:bodyPr wrap="square" rtlCol="0" anchor="t">
            <a:spAutoFit/>
          </a:bodyPr>
          <a:p>
            <a:r>
              <a:rPr lang="zh-CN" altLang="en-US"/>
              <a:t>https://www.bilibili.com/video/BV1ry4y1y7KZ?from=search&amp;seid=14981705519620920839</a:t>
            </a:r>
            <a:endParaRPr lang="zh-CN" altLang="en-US"/>
          </a:p>
        </p:txBody>
      </p:sp>
      <p:sp>
        <p:nvSpPr>
          <p:cNvPr id="5" name="文本框 4"/>
          <p:cNvSpPr txBox="1"/>
          <p:nvPr/>
        </p:nvSpPr>
        <p:spPr>
          <a:xfrm>
            <a:off x="370205" y="3468370"/>
            <a:ext cx="3966210" cy="922020"/>
          </a:xfrm>
          <a:prstGeom prst="rect">
            <a:avLst/>
          </a:prstGeom>
          <a:noFill/>
        </p:spPr>
        <p:txBody>
          <a:bodyPr wrap="square" rtlCol="0" anchor="t">
            <a:spAutoFit/>
          </a:bodyPr>
          <a:p>
            <a:r>
              <a:rPr lang="zh-CN" altLang="en-US"/>
              <a:t>https://www.bilibili.com/video/BV1zs411v7ZJ?from=search&amp;seid=14981705519620920839</a:t>
            </a:r>
            <a:endParaRPr lang="zh-CN" altLang="en-US"/>
          </a:p>
        </p:txBody>
      </p:sp>
      <p:pic>
        <p:nvPicPr>
          <p:cNvPr id="7" name="图片 6"/>
          <p:cNvPicPr>
            <a:picLocks noChangeAspect="1"/>
          </p:cNvPicPr>
          <p:nvPr>
            <p:custDataLst>
              <p:tags r:id="rId2"/>
            </p:custDataLst>
          </p:nvPr>
        </p:nvPicPr>
        <p:blipFill>
          <a:blip r:embed="rId3"/>
          <a:stretch>
            <a:fillRect/>
          </a:stretch>
        </p:blipFill>
        <p:spPr>
          <a:xfrm>
            <a:off x="5398770" y="156845"/>
            <a:ext cx="5409565" cy="3012440"/>
          </a:xfrm>
          <a:prstGeom prst="rect">
            <a:avLst/>
          </a:prstGeom>
        </p:spPr>
      </p:pic>
      <p:pic>
        <p:nvPicPr>
          <p:cNvPr id="10" name="图片 9"/>
          <p:cNvPicPr>
            <a:picLocks noChangeAspect="1"/>
          </p:cNvPicPr>
          <p:nvPr>
            <p:custDataLst>
              <p:tags r:id="rId4"/>
            </p:custDataLst>
          </p:nvPr>
        </p:nvPicPr>
        <p:blipFill>
          <a:blip r:embed="rId5"/>
          <a:stretch>
            <a:fillRect/>
          </a:stretch>
        </p:blipFill>
        <p:spPr>
          <a:xfrm>
            <a:off x="5229860" y="3468370"/>
            <a:ext cx="5772785" cy="3188335"/>
          </a:xfrm>
          <a:prstGeom prst="rect">
            <a:avLst/>
          </a:prstGeom>
        </p:spPr>
      </p:pic>
    </p:spTree>
    <p:custDataLst>
      <p:tags r:id="rId6"/>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4165" y="90805"/>
            <a:ext cx="10515600" cy="659765"/>
          </a:xfrm>
        </p:spPr>
        <p:txBody>
          <a:bodyPr>
            <a:normAutofit/>
          </a:bodyPr>
          <a:p>
            <a:r>
              <a:rPr lang="zh-CN" altLang="en-US" sz="2000" b="1">
                <a:latin typeface="Arial" panose="020B0604020202020204" pitchFamily="34" charset="0"/>
              </a:rPr>
              <a:t>专用处理器</a:t>
            </a:r>
            <a:endParaRPr lang="zh-CN" altLang="en-US" sz="2000" b="1">
              <a:latin typeface="Arial" panose="020B0604020202020204"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 name="图片 15"/>
          <p:cNvPicPr>
            <a:picLocks noChangeAspect="1"/>
          </p:cNvPicPr>
          <p:nvPr/>
        </p:nvPicPr>
        <p:blipFill>
          <a:blip r:embed="rId1"/>
          <a:stretch>
            <a:fillRect/>
          </a:stretch>
        </p:blipFill>
        <p:spPr>
          <a:xfrm>
            <a:off x="6878955" y="1283970"/>
            <a:ext cx="5238750" cy="3286125"/>
          </a:xfrm>
          <a:prstGeom prst="rect">
            <a:avLst/>
          </a:prstGeom>
        </p:spPr>
      </p:pic>
      <p:sp>
        <p:nvSpPr>
          <p:cNvPr id="2" name="标题 1"/>
          <p:cNvSpPr>
            <a:spLocks noGrp="1"/>
          </p:cNvSpPr>
          <p:nvPr>
            <p:ph type="title"/>
          </p:nvPr>
        </p:nvSpPr>
        <p:spPr>
          <a:xfrm>
            <a:off x="304165" y="90805"/>
            <a:ext cx="10515600" cy="659765"/>
          </a:xfrm>
        </p:spPr>
        <p:txBody>
          <a:bodyPr>
            <a:normAutofit/>
          </a:bodyPr>
          <a:p>
            <a:r>
              <a:rPr lang="zh-CN" altLang="en-US" sz="2000" b="1">
                <a:latin typeface="Arial" panose="020B0604020202020204" pitchFamily="34" charset="0"/>
              </a:rPr>
              <a:t>专用处理器</a:t>
            </a:r>
            <a:endParaRPr lang="zh-CN" altLang="en-US" sz="2000" b="1">
              <a:latin typeface="Arial" panose="020B0604020202020204" pitchFamily="34" charset="0"/>
            </a:endParaRPr>
          </a:p>
        </p:txBody>
      </p:sp>
      <p:pic>
        <p:nvPicPr>
          <p:cNvPr id="5" name="图片 4"/>
          <p:cNvPicPr>
            <a:picLocks noChangeAspect="1"/>
          </p:cNvPicPr>
          <p:nvPr/>
        </p:nvPicPr>
        <p:blipFill>
          <a:blip r:embed="rId2"/>
          <a:stretch>
            <a:fillRect/>
          </a:stretch>
        </p:blipFill>
        <p:spPr>
          <a:xfrm>
            <a:off x="206375" y="1402715"/>
            <a:ext cx="6429375" cy="2794000"/>
          </a:xfrm>
          <a:prstGeom prst="rect">
            <a:avLst/>
          </a:prstGeom>
        </p:spPr>
      </p:pic>
      <p:pic>
        <p:nvPicPr>
          <p:cNvPr id="3" name="图片 2"/>
          <p:cNvPicPr>
            <a:picLocks noChangeAspect="1"/>
          </p:cNvPicPr>
          <p:nvPr/>
        </p:nvPicPr>
        <p:blipFill>
          <a:blip r:embed="rId3"/>
          <a:stretch>
            <a:fillRect/>
          </a:stretch>
        </p:blipFill>
        <p:spPr>
          <a:xfrm>
            <a:off x="464185" y="5316855"/>
            <a:ext cx="6772275" cy="1238250"/>
          </a:xfrm>
          <a:prstGeom prst="rect">
            <a:avLst/>
          </a:prstGeom>
        </p:spPr>
      </p:pic>
      <p:pic>
        <p:nvPicPr>
          <p:cNvPr id="4" name="图片 3"/>
          <p:cNvPicPr>
            <a:picLocks noChangeAspect="1"/>
          </p:cNvPicPr>
          <p:nvPr/>
        </p:nvPicPr>
        <p:blipFill>
          <a:blip r:embed="rId4"/>
          <a:stretch>
            <a:fillRect/>
          </a:stretch>
        </p:blipFill>
        <p:spPr>
          <a:xfrm>
            <a:off x="464185" y="3797300"/>
            <a:ext cx="6505575" cy="1343025"/>
          </a:xfrm>
          <a:prstGeom prst="rect">
            <a:avLst/>
          </a:prstGeom>
        </p:spPr>
      </p:pic>
      <p:pic>
        <p:nvPicPr>
          <p:cNvPr id="7" name="图片 6"/>
          <p:cNvPicPr>
            <a:picLocks noChangeAspect="1"/>
          </p:cNvPicPr>
          <p:nvPr/>
        </p:nvPicPr>
        <p:blipFill>
          <a:blip r:embed="rId5"/>
          <a:stretch>
            <a:fillRect/>
          </a:stretch>
        </p:blipFill>
        <p:spPr>
          <a:xfrm>
            <a:off x="511810" y="2385695"/>
            <a:ext cx="6457950" cy="1295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4165" y="90805"/>
            <a:ext cx="10515600" cy="659765"/>
          </a:xfrm>
        </p:spPr>
        <p:txBody>
          <a:bodyPr>
            <a:normAutofit/>
          </a:bodyPr>
          <a:p>
            <a:r>
              <a:rPr lang="zh-CN" altLang="en-US" sz="2000" b="1">
                <a:latin typeface="Arial" panose="020B0604020202020204" pitchFamily="34" charset="0"/>
              </a:rPr>
              <a:t>专用处理器</a:t>
            </a:r>
            <a:endParaRPr lang="zh-CN" altLang="en-US" sz="2000" b="1">
              <a:latin typeface="Arial" panose="020B0604020202020204" pitchFamily="34" charset="0"/>
            </a:endParaRPr>
          </a:p>
        </p:txBody>
      </p:sp>
      <p:sp>
        <p:nvSpPr>
          <p:cNvPr id="3" name="文本框 2"/>
          <p:cNvSpPr txBox="1"/>
          <p:nvPr/>
        </p:nvSpPr>
        <p:spPr>
          <a:xfrm>
            <a:off x="429895" y="675005"/>
            <a:ext cx="11170920" cy="6062345"/>
          </a:xfrm>
          <a:prstGeom prst="rect">
            <a:avLst/>
          </a:prstGeom>
          <a:noFill/>
        </p:spPr>
        <p:txBody>
          <a:bodyPr wrap="square" rtlCol="0" anchor="t">
            <a:spAutoFit/>
          </a:bodyPr>
          <a:p>
            <a:pPr algn="just">
              <a:lnSpc>
                <a:spcPct val="90000"/>
              </a:lnSpc>
            </a:pPr>
            <a:r>
              <a:rPr lang="zh-CN" altLang="en-US"/>
              <a:t>APU -- Accelerated Processing Unit, 加速处理器，AMD公司推出加速图像处理芯片产品。</a:t>
            </a:r>
            <a:endParaRPr lang="zh-CN" altLang="en-US"/>
          </a:p>
          <a:p>
            <a:pPr algn="just">
              <a:lnSpc>
                <a:spcPct val="90000"/>
              </a:lnSpc>
            </a:pPr>
            <a:r>
              <a:rPr lang="zh-CN" altLang="en-US"/>
              <a:t>BPU -- Brain Processing Unit, 地平线公司主导的嵌入式处理器架构。</a:t>
            </a:r>
            <a:endParaRPr lang="zh-CN" altLang="en-US"/>
          </a:p>
          <a:p>
            <a:pPr algn="just">
              <a:lnSpc>
                <a:spcPct val="90000"/>
              </a:lnSpc>
            </a:pPr>
            <a:r>
              <a:rPr lang="zh-CN" altLang="en-US"/>
              <a:t>CPU -- Central Processing Unit 中央处理器， 目前PC core的主流产品。</a:t>
            </a:r>
            <a:endParaRPr lang="zh-CN" altLang="en-US"/>
          </a:p>
          <a:p>
            <a:pPr algn="just">
              <a:lnSpc>
                <a:spcPct val="90000"/>
              </a:lnSpc>
            </a:pPr>
            <a:r>
              <a:rPr lang="zh-CN" altLang="en-US"/>
              <a:t>DPU -- Deep learning Processing Unit, 深度学习处理器，最早由国内深鉴科技提出；另说有Dataflow Processing Unit 数据流处理器， Wave Computing 公司提出的AI架构；Data storage Processing Unit，深圳大普微的智能固态硬盘处理器。</a:t>
            </a:r>
            <a:endParaRPr lang="zh-CN" altLang="en-US"/>
          </a:p>
          <a:p>
            <a:pPr algn="just">
              <a:lnSpc>
                <a:spcPct val="90000"/>
              </a:lnSpc>
            </a:pPr>
            <a:r>
              <a:rPr lang="zh-CN" altLang="en-US"/>
              <a:t>FPU -- Floating Processing Unit 浮点计算单元，通用处理器中的浮点运算模块。</a:t>
            </a:r>
            <a:endParaRPr lang="zh-CN" altLang="en-US"/>
          </a:p>
          <a:p>
            <a:pPr algn="just">
              <a:lnSpc>
                <a:spcPct val="90000"/>
              </a:lnSpc>
            </a:pPr>
            <a:r>
              <a:rPr lang="zh-CN" altLang="en-US"/>
              <a:t>GPU -- Graphics Processing Unit, 图形处理器，采用多线程SIMD架构，为图形处理而生。</a:t>
            </a:r>
            <a:endParaRPr lang="zh-CN" altLang="en-US"/>
          </a:p>
          <a:p>
            <a:pPr algn="just">
              <a:lnSpc>
                <a:spcPct val="90000"/>
              </a:lnSpc>
            </a:pPr>
            <a:r>
              <a:rPr lang="zh-CN" altLang="en-US"/>
              <a:t>HPU -- Holographics Processing Unit 全息图像处理器， 微软出品的全息计算芯片与设备。</a:t>
            </a:r>
            <a:endParaRPr lang="zh-CN" altLang="en-US"/>
          </a:p>
          <a:p>
            <a:pPr algn="just">
              <a:lnSpc>
                <a:spcPct val="90000"/>
              </a:lnSpc>
            </a:pPr>
            <a:r>
              <a:rPr lang="zh-CN" altLang="en-US"/>
              <a:t>IPU -- Intelligence Processing Unit， Deep Mind投资的Graphcore公司出品的AI处理器产品。</a:t>
            </a:r>
            <a:endParaRPr lang="zh-CN" altLang="en-US"/>
          </a:p>
          <a:p>
            <a:pPr algn="just">
              <a:lnSpc>
                <a:spcPct val="90000"/>
              </a:lnSpc>
            </a:pPr>
            <a:r>
              <a:rPr lang="zh-CN" altLang="en-US"/>
              <a:t>MPU/MCU -- Microprocessor/Micro controller Unit， 微处理器/微控制器，一般用于低计算应用的RISC计算机体系架构产品，如ARM-M系列处理器。</a:t>
            </a:r>
            <a:endParaRPr lang="zh-CN" altLang="en-US"/>
          </a:p>
          <a:p>
            <a:pPr algn="just">
              <a:lnSpc>
                <a:spcPct val="90000"/>
              </a:lnSpc>
            </a:pPr>
            <a:r>
              <a:rPr lang="zh-CN" altLang="en-US"/>
              <a:t>NPU -- Neural Network Processing Unit，神经网络处理器，是基于神经网络算法与加速的新型处理器总称，如中科院计算所/寒武纪公司出品的diannao系列。</a:t>
            </a:r>
            <a:endParaRPr lang="zh-CN" altLang="en-US"/>
          </a:p>
          <a:p>
            <a:pPr algn="just">
              <a:lnSpc>
                <a:spcPct val="90000"/>
              </a:lnSpc>
            </a:pPr>
            <a:r>
              <a:rPr lang="zh-CN" altLang="en-US"/>
              <a:t>RPU -- Radio Processing Unit, 无线电处理器， Imagination Technologies 公司推出的集合集Wifi/蓝牙/FM/处理器为单片的处理器。</a:t>
            </a:r>
            <a:endParaRPr lang="zh-CN" altLang="en-US"/>
          </a:p>
          <a:p>
            <a:pPr algn="just">
              <a:lnSpc>
                <a:spcPct val="90000"/>
              </a:lnSpc>
            </a:pPr>
            <a:r>
              <a:rPr lang="zh-CN" altLang="en-US"/>
              <a:t>TPU -- Tensor Processing Unit 张量处理器， Google 公司推出的加速人工智能算法的专用处理器。目前一代TPU面向Inference，二代面向训练。</a:t>
            </a:r>
            <a:endParaRPr lang="zh-CN" altLang="en-US"/>
          </a:p>
          <a:p>
            <a:pPr algn="just">
              <a:lnSpc>
                <a:spcPct val="90000"/>
              </a:lnSpc>
            </a:pPr>
            <a:r>
              <a:rPr lang="zh-CN" altLang="en-US"/>
              <a:t>VPU -- Vector Processing Unit 矢量处理器，Intel收购的Movidius公司推出的图像处理与人工智能的专用芯片的加速计算核心。</a:t>
            </a:r>
            <a:endParaRPr lang="zh-CN" altLang="en-US"/>
          </a:p>
          <a:p>
            <a:pPr algn="just">
              <a:lnSpc>
                <a:spcPct val="90000"/>
              </a:lnSpc>
            </a:pPr>
            <a:r>
              <a:rPr lang="zh-CN" altLang="en-US"/>
              <a:t>WPU -- Wearable Processing Unit， 可穿戴处理器，Ineda Systems公司推出的可穿戴片上系统产品，包含GPU/MIPS CPU等IP。</a:t>
            </a:r>
            <a:endParaRPr lang="zh-CN" altLang="en-US"/>
          </a:p>
          <a:p>
            <a:pPr algn="just">
              <a:lnSpc>
                <a:spcPct val="90000"/>
              </a:lnSpc>
            </a:pPr>
            <a:r>
              <a:rPr lang="zh-CN" altLang="en-US"/>
              <a:t>XPU -- 百度与Xilinx公司在2017年Hotchips大会上发布的FPGA智能云加速，含256核。</a:t>
            </a:r>
            <a:endParaRPr lang="zh-CN" altLang="en-US"/>
          </a:p>
          <a:p>
            <a:pPr algn="just">
              <a:lnSpc>
                <a:spcPct val="90000"/>
              </a:lnSpc>
            </a:pPr>
            <a:r>
              <a:rPr lang="zh-CN" altLang="en-US"/>
              <a:t>ZPU -- Zylin Processing Unit, 由挪威Zylin 公司推出的一款32位开源处理器。</a:t>
            </a:r>
            <a:endParaRPr lang="zh-CN" altLang="en-US"/>
          </a:p>
        </p:txBody>
      </p:sp>
      <p:sp>
        <p:nvSpPr>
          <p:cNvPr id="4" name="文本框 3"/>
          <p:cNvSpPr txBox="1"/>
          <p:nvPr/>
        </p:nvSpPr>
        <p:spPr>
          <a:xfrm>
            <a:off x="5896610" y="0"/>
            <a:ext cx="6295390" cy="368300"/>
          </a:xfrm>
          <a:prstGeom prst="rect">
            <a:avLst/>
          </a:prstGeom>
          <a:noFill/>
        </p:spPr>
        <p:txBody>
          <a:bodyPr wrap="square" rtlCol="0" anchor="t">
            <a:spAutoFit/>
          </a:bodyPr>
          <a:p>
            <a:r>
              <a:rPr lang="zh-CN" altLang="en-US"/>
              <a:t>https://blog.csdn.net/qq_40695642/article/details/101602284</a:t>
            </a:r>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1310640" y="711200"/>
            <a:ext cx="9570085" cy="6123940"/>
          </a:xfrm>
          <a:prstGeom prst="rect">
            <a:avLst/>
          </a:prstGeom>
          <a:noFill/>
        </p:spPr>
        <p:txBody>
          <a:bodyPr wrap="square" rtlCol="0">
            <a:spAutoFit/>
          </a:bodyPr>
          <a:p>
            <a:r>
              <a:rPr lang="zh-CN" altLang="en-US" sz="2800"/>
              <a:t>《微机原理与系统设计（</a:t>
            </a:r>
            <a:r>
              <a:rPr lang="en-US" altLang="zh-CN" sz="2800"/>
              <a:t>II</a:t>
            </a:r>
            <a:r>
              <a:rPr lang="zh-CN" altLang="en-US" sz="2800"/>
              <a:t>）》课程内容安排：</a:t>
            </a:r>
            <a:endParaRPr lang="zh-CN" altLang="en-US" sz="2800"/>
          </a:p>
          <a:p>
            <a:endParaRPr lang="zh-CN" altLang="en-US" sz="2800"/>
          </a:p>
          <a:p>
            <a:r>
              <a:rPr lang="zh-CN" altLang="en-US" sz="2800">
                <a:sym typeface="+mn-ea"/>
              </a:rPr>
              <a:t>掌握利用</a:t>
            </a:r>
            <a:r>
              <a:rPr lang="en-US" altLang="zh-CN" sz="2800">
                <a:sym typeface="+mn-ea"/>
              </a:rPr>
              <a:t>Keil</a:t>
            </a:r>
            <a:r>
              <a:rPr lang="zh-CN" altLang="en-US" sz="2800">
                <a:sym typeface="+mn-ea"/>
              </a:rPr>
              <a:t>开发工具基于</a:t>
            </a:r>
            <a:r>
              <a:rPr lang="en-US" altLang="zh-CN" sz="2800">
                <a:solidFill>
                  <a:srgbClr val="FF0000"/>
                </a:solidFill>
                <a:sym typeface="+mn-ea"/>
              </a:rPr>
              <a:t>C++</a:t>
            </a:r>
            <a:r>
              <a:rPr lang="zh-CN" altLang="en-US" sz="2800">
                <a:solidFill>
                  <a:srgbClr val="FF0000"/>
                </a:solidFill>
                <a:sym typeface="+mn-ea"/>
              </a:rPr>
              <a:t>语言</a:t>
            </a:r>
            <a:r>
              <a:rPr lang="zh-CN" altLang="en-US" sz="2800">
                <a:sym typeface="+mn-ea"/>
              </a:rPr>
              <a:t>进行程序设计、仿真和调试，重点理解程序功能、程序编译和硬件部署方法。</a:t>
            </a:r>
            <a:endParaRPr lang="en-US" altLang="zh-CN" sz="2800"/>
          </a:p>
          <a:p>
            <a:endParaRPr lang="zh-CN" altLang="en-US" sz="2800"/>
          </a:p>
          <a:p>
            <a:r>
              <a:rPr lang="en-US" altLang="zh-CN" sz="2800"/>
              <a:t>1</a:t>
            </a:r>
            <a:r>
              <a:rPr lang="zh-CN" altLang="en-US" sz="2800"/>
              <a:t>、先导课程（</a:t>
            </a:r>
            <a:r>
              <a:rPr lang="en-US" altLang="zh-CN" sz="2800"/>
              <a:t>8</a:t>
            </a:r>
            <a:r>
              <a:rPr lang="zh-CN" altLang="en-US" sz="2800"/>
              <a:t>次课，</a:t>
            </a:r>
            <a:r>
              <a:rPr lang="en-US" altLang="zh-CN" sz="2800"/>
              <a:t>16</a:t>
            </a:r>
            <a:r>
              <a:rPr lang="zh-CN" altLang="en-US" sz="2800"/>
              <a:t>课时）</a:t>
            </a:r>
            <a:endParaRPr lang="zh-CN" altLang="en-US" sz="2800"/>
          </a:p>
          <a:p>
            <a:r>
              <a:rPr lang="zh-CN" altLang="en-US" sz="2800"/>
              <a:t>（</a:t>
            </a:r>
            <a:r>
              <a:rPr lang="en-US" altLang="zh-CN" sz="2800"/>
              <a:t>1</a:t>
            </a:r>
            <a:r>
              <a:rPr lang="zh-CN" altLang="en-US" sz="2800"/>
              <a:t>）基本概念</a:t>
            </a:r>
            <a:endParaRPr lang="zh-CN" altLang="en-US" sz="2800"/>
          </a:p>
          <a:p>
            <a:r>
              <a:rPr lang="zh-CN" altLang="en-US" sz="2800"/>
              <a:t>（</a:t>
            </a:r>
            <a:r>
              <a:rPr lang="en-US" altLang="zh-CN" sz="2800"/>
              <a:t>2</a:t>
            </a:r>
            <a:r>
              <a:rPr lang="zh-CN" altLang="en-US" sz="2800"/>
              <a:t>）基础知识</a:t>
            </a:r>
            <a:endParaRPr lang="zh-CN" altLang="en-US" sz="2800"/>
          </a:p>
          <a:p>
            <a:r>
              <a:rPr lang="zh-CN" altLang="en-US" sz="2800"/>
              <a:t>（</a:t>
            </a:r>
            <a:r>
              <a:rPr lang="en-US" altLang="zh-CN" sz="2800"/>
              <a:t>3</a:t>
            </a:r>
            <a:r>
              <a:rPr lang="zh-CN" altLang="en-US" sz="2800"/>
              <a:t>）开发环境安装</a:t>
            </a:r>
            <a:endParaRPr lang="zh-CN" altLang="en-US" sz="2800"/>
          </a:p>
          <a:p>
            <a:r>
              <a:rPr lang="en-US" altLang="zh-CN" sz="2800"/>
              <a:t>2</a:t>
            </a:r>
            <a:r>
              <a:rPr lang="zh-CN" altLang="en-US" sz="2800"/>
              <a:t>、核心理论</a:t>
            </a:r>
            <a:r>
              <a:rPr lang="en-US" altLang="zh-CN" sz="2800"/>
              <a:t>+TP</a:t>
            </a:r>
            <a:r>
              <a:rPr lang="zh-CN" altLang="en-US" sz="2800"/>
              <a:t>（</a:t>
            </a:r>
            <a:r>
              <a:rPr lang="en-US" altLang="zh-CN" sz="2800"/>
              <a:t>5</a:t>
            </a:r>
            <a:r>
              <a:rPr lang="zh-CN" altLang="en-US" sz="2800"/>
              <a:t>个</a:t>
            </a:r>
            <a:r>
              <a:rPr lang="en-US" altLang="zh-CN" sz="2800"/>
              <a:t>TP</a:t>
            </a:r>
            <a:r>
              <a:rPr lang="zh-CN" altLang="en-US" sz="2800"/>
              <a:t>，大约</a:t>
            </a:r>
            <a:r>
              <a:rPr lang="en-US" altLang="zh-CN" sz="2800"/>
              <a:t>32</a:t>
            </a:r>
            <a:r>
              <a:rPr lang="zh-CN" altLang="en-US" sz="2800"/>
              <a:t>课时</a:t>
            </a:r>
            <a:r>
              <a:rPr lang="zh-CN" altLang="en-US" sz="2800"/>
              <a:t>）</a:t>
            </a:r>
            <a:endParaRPr lang="en-US" altLang="zh-CN" sz="2800"/>
          </a:p>
          <a:p>
            <a:r>
              <a:rPr lang="en-US" altLang="zh-CN" sz="2800"/>
              <a:t>3</a:t>
            </a:r>
            <a:r>
              <a:rPr lang="zh-CN" altLang="en-US" sz="2800"/>
              <a:t>、中方答疑和总结（</a:t>
            </a:r>
            <a:r>
              <a:rPr lang="en-US" altLang="zh-CN" sz="2800"/>
              <a:t>2</a:t>
            </a:r>
            <a:r>
              <a:rPr lang="zh-CN" altLang="en-US" sz="2800"/>
              <a:t>次课，</a:t>
            </a:r>
            <a:r>
              <a:rPr lang="en-US" altLang="zh-CN" sz="2800"/>
              <a:t>4</a:t>
            </a:r>
            <a:r>
              <a:rPr lang="zh-CN" altLang="en-US" sz="2800"/>
              <a:t>课时）</a:t>
            </a:r>
            <a:endParaRPr lang="zh-CN" altLang="en-US" sz="2800"/>
          </a:p>
          <a:p>
            <a:r>
              <a:rPr lang="zh-CN" altLang="en-US" sz="2800"/>
              <a:t>先导课程内容</a:t>
            </a:r>
            <a:r>
              <a:rPr lang="en-US" altLang="zh-CN" sz="2800"/>
              <a:t>+TP</a:t>
            </a:r>
            <a:r>
              <a:rPr lang="zh-CN" altLang="en-US" sz="2800"/>
              <a:t>的总结、知识点梳理、知识巩固。</a:t>
            </a:r>
            <a:endParaRPr lang="zh-CN" altLang="en-US" sz="2800"/>
          </a:p>
          <a:p>
            <a:r>
              <a:rPr lang="en-US" altLang="zh-CN" sz="2800"/>
              <a:t>4</a:t>
            </a:r>
            <a:r>
              <a:rPr lang="zh-CN" altLang="en-US" sz="2800"/>
              <a:t>、考试</a:t>
            </a:r>
            <a:endParaRPr lang="zh-CN" altLang="en-US" sz="2800"/>
          </a:p>
          <a:p>
            <a:endParaRPr lang="zh-CN" altLang="en-US" sz="2800"/>
          </a:p>
        </p:txBody>
      </p:sp>
      <p:sp>
        <p:nvSpPr>
          <p:cNvPr id="2" name="标题 1"/>
          <p:cNvSpPr>
            <a:spLocks noGrp="1"/>
          </p:cNvSpPr>
          <p:nvPr>
            <p:ph type="title"/>
          </p:nvPr>
        </p:nvSpPr>
        <p:spPr>
          <a:xfrm>
            <a:off x="124460" y="0"/>
            <a:ext cx="1737360" cy="711200"/>
          </a:xfrm>
        </p:spPr>
        <p:txBody>
          <a:bodyPr>
            <a:normAutofit/>
          </a:bodyPr>
          <a:p>
            <a:r>
              <a:rPr lang="zh-CN" altLang="en-US" sz="2000" b="1">
                <a:latin typeface="Arial" panose="020B0604020202020204" pitchFamily="34" charset="0"/>
              </a:rPr>
              <a:t>课程介绍</a:t>
            </a:r>
            <a:endParaRPr lang="zh-CN" altLang="en-US" sz="2000" b="1">
              <a:latin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4165" y="0"/>
            <a:ext cx="10515600" cy="1325563"/>
          </a:xfrm>
        </p:spPr>
        <p:txBody>
          <a:bodyPr>
            <a:normAutofit/>
          </a:bodyPr>
          <a:p>
            <a:r>
              <a:rPr lang="zh-CN" altLang="en-US" sz="2800"/>
              <a:t>概念图谱</a:t>
            </a:r>
            <a:endParaRPr lang="zh-CN" altLang="en-US" sz="2800"/>
          </a:p>
        </p:txBody>
      </p:sp>
      <p:sp>
        <p:nvSpPr>
          <p:cNvPr id="7" name="椭圆 6"/>
          <p:cNvSpPr/>
          <p:nvPr/>
        </p:nvSpPr>
        <p:spPr>
          <a:xfrm>
            <a:off x="1320800" y="2531110"/>
            <a:ext cx="1960880" cy="197231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ltLang="zh-CN"/>
              <a:t>ARM</a:t>
            </a:r>
            <a:endParaRPr lang="zh-CN" altLang="en-US"/>
          </a:p>
        </p:txBody>
      </p:sp>
      <p:sp>
        <p:nvSpPr>
          <p:cNvPr id="8" name="椭圆 7"/>
          <p:cNvSpPr/>
          <p:nvPr/>
        </p:nvSpPr>
        <p:spPr>
          <a:xfrm>
            <a:off x="5426075" y="2020570"/>
            <a:ext cx="1960880" cy="19723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嵌入式</a:t>
            </a:r>
            <a:endParaRPr lang="zh-CN" altLang="en-US"/>
          </a:p>
        </p:txBody>
      </p:sp>
      <p:sp>
        <p:nvSpPr>
          <p:cNvPr id="9" name="椭圆 8"/>
          <p:cNvSpPr/>
          <p:nvPr/>
        </p:nvSpPr>
        <p:spPr>
          <a:xfrm>
            <a:off x="3734435" y="4142105"/>
            <a:ext cx="1960880" cy="19723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IP</a:t>
            </a:r>
            <a:endParaRPr lang="en-US" altLang="zh-CN"/>
          </a:p>
        </p:txBody>
      </p:sp>
      <p:sp>
        <p:nvSpPr>
          <p:cNvPr id="10" name="椭圆 9"/>
          <p:cNvSpPr/>
          <p:nvPr/>
        </p:nvSpPr>
        <p:spPr>
          <a:xfrm>
            <a:off x="7312660" y="4224655"/>
            <a:ext cx="1960880" cy="19723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泛在智联网</a:t>
            </a:r>
            <a:endParaRPr lang="zh-CN" altLang="en-US"/>
          </a:p>
          <a:p>
            <a:pPr algn="ctr"/>
            <a:r>
              <a:rPr lang="zh-CN" altLang="en-US"/>
              <a:t>（</a:t>
            </a:r>
            <a:r>
              <a:rPr lang="en-US" altLang="zh-CN"/>
              <a:t>AIoT</a:t>
            </a:r>
            <a:r>
              <a:rPr lang="zh-CN" altLang="en-US"/>
              <a:t>）</a:t>
            </a:r>
            <a:endParaRPr lang="zh-CN" altLang="en-US"/>
          </a:p>
        </p:txBody>
      </p:sp>
      <p:sp>
        <p:nvSpPr>
          <p:cNvPr id="11" name="椭圆 10"/>
          <p:cNvSpPr/>
          <p:nvPr/>
        </p:nvSpPr>
        <p:spPr>
          <a:xfrm>
            <a:off x="9176385" y="1494155"/>
            <a:ext cx="1960880" cy="19723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zh-CN"/>
              <a:t>CPU/MCU/GPU/NPU</a:t>
            </a:r>
            <a:endParaRPr lang="en-US" altLang="zh-CN"/>
          </a:p>
        </p:txBody>
      </p:sp>
      <p:sp>
        <p:nvSpPr>
          <p:cNvPr id="3" name="椭圆 2"/>
          <p:cNvSpPr/>
          <p:nvPr/>
        </p:nvSpPr>
        <p:spPr>
          <a:xfrm>
            <a:off x="3002915" y="423545"/>
            <a:ext cx="1960880" cy="19723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RISC/CISC</a:t>
            </a:r>
            <a:endParaRPr lang="en-US" altLang="zh-C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4165" y="0"/>
            <a:ext cx="10515600" cy="1325563"/>
          </a:xfrm>
        </p:spPr>
        <p:txBody>
          <a:bodyPr>
            <a:normAutofit/>
          </a:bodyPr>
          <a:p>
            <a:r>
              <a:rPr lang="en-US" altLang="zh-CN" sz="2000" b="1">
                <a:latin typeface="Arial" panose="020B0604020202020204" pitchFamily="34" charset="0"/>
              </a:rPr>
              <a:t>ARM</a:t>
            </a:r>
            <a:r>
              <a:rPr lang="zh-CN" altLang="en-US" sz="2000" b="1">
                <a:latin typeface="Arial" panose="020B0604020202020204" pitchFamily="34" charset="0"/>
              </a:rPr>
              <a:t>是谁？</a:t>
            </a:r>
            <a:endParaRPr lang="zh-CN" altLang="en-US" sz="2000" b="1">
              <a:latin typeface="Arial" panose="020B0604020202020204" pitchFamily="34" charset="0"/>
            </a:endParaRPr>
          </a:p>
        </p:txBody>
      </p:sp>
      <p:pic>
        <p:nvPicPr>
          <p:cNvPr id="3" name="图片 2"/>
          <p:cNvPicPr>
            <a:picLocks noChangeAspect="1"/>
          </p:cNvPicPr>
          <p:nvPr/>
        </p:nvPicPr>
        <p:blipFill>
          <a:blip r:embed="rId1"/>
          <a:stretch>
            <a:fillRect/>
          </a:stretch>
        </p:blipFill>
        <p:spPr>
          <a:xfrm>
            <a:off x="125730" y="1099820"/>
            <a:ext cx="11940540" cy="4658360"/>
          </a:xfrm>
          <a:prstGeom prst="rect">
            <a:avLst/>
          </a:prstGeom>
        </p:spPr>
      </p:pic>
      <p:sp>
        <p:nvSpPr>
          <p:cNvPr id="4" name="矩形 3"/>
          <p:cNvSpPr/>
          <p:nvPr/>
        </p:nvSpPr>
        <p:spPr>
          <a:xfrm>
            <a:off x="1440180" y="4798695"/>
            <a:ext cx="1703070" cy="27622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2483485" y="2112645"/>
            <a:ext cx="1435735" cy="30988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2154555" y="2422525"/>
            <a:ext cx="2650490" cy="28194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nvSpPr>
        <p:spPr>
          <a:xfrm>
            <a:off x="3997960" y="1612265"/>
            <a:ext cx="2540000" cy="368300"/>
          </a:xfrm>
          <a:prstGeom prst="rect">
            <a:avLst/>
          </a:prstGeom>
          <a:noFill/>
        </p:spPr>
        <p:txBody>
          <a:bodyPr wrap="square" rtlCol="0" anchor="t">
            <a:spAutoFit/>
          </a:bodyPr>
          <a:p>
            <a:r>
              <a:rPr lang="en-US" altLang="zh-CN"/>
              <a:t>IP</a:t>
            </a:r>
            <a:r>
              <a:rPr lang="zh-CN" altLang="en-US"/>
              <a:t>（Intellectual Property）</a:t>
            </a:r>
            <a:endParaRPr lang="zh-CN" altLang="en-US"/>
          </a:p>
        </p:txBody>
      </p:sp>
      <p:sp>
        <p:nvSpPr>
          <p:cNvPr id="7" name="矩形 6"/>
          <p:cNvSpPr/>
          <p:nvPr/>
        </p:nvSpPr>
        <p:spPr>
          <a:xfrm>
            <a:off x="1373505" y="3613785"/>
            <a:ext cx="4638040" cy="27622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5268595" y="2112645"/>
            <a:ext cx="2896235" cy="30988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4165" y="0"/>
            <a:ext cx="10515600" cy="873125"/>
          </a:xfrm>
        </p:spPr>
        <p:txBody>
          <a:bodyPr>
            <a:normAutofit/>
          </a:bodyPr>
          <a:p>
            <a:r>
              <a:rPr lang="zh-CN" altLang="en-US" sz="2000" b="1">
                <a:latin typeface="Arial" panose="020B0604020202020204" pitchFamily="34" charset="0"/>
              </a:rPr>
              <a:t>口出狂言？</a:t>
            </a:r>
            <a:r>
              <a:rPr lang="en-US" altLang="zh-CN" sz="2000" b="1">
                <a:latin typeface="Arial" panose="020B0604020202020204" pitchFamily="34" charset="0"/>
              </a:rPr>
              <a:t>3000</a:t>
            </a:r>
            <a:r>
              <a:rPr lang="zh-CN" altLang="en-US" sz="2000" b="1">
                <a:latin typeface="Arial" panose="020B0604020202020204" pitchFamily="34" charset="0"/>
              </a:rPr>
              <a:t>亿</a:t>
            </a:r>
            <a:endParaRPr lang="zh-CN" altLang="en-US" sz="2000" b="1">
              <a:latin typeface="Arial" panose="020B0604020202020204" pitchFamily="34" charset="0"/>
            </a:endParaRPr>
          </a:p>
        </p:txBody>
      </p:sp>
      <p:pic>
        <p:nvPicPr>
          <p:cNvPr id="5" name="图片 4"/>
          <p:cNvPicPr>
            <a:picLocks noChangeAspect="1"/>
          </p:cNvPicPr>
          <p:nvPr>
            <p:custDataLst>
              <p:tags r:id="rId1"/>
            </p:custDataLst>
          </p:nvPr>
        </p:nvPicPr>
        <p:blipFill>
          <a:blip r:embed="rId2"/>
          <a:stretch>
            <a:fillRect/>
          </a:stretch>
        </p:blipFill>
        <p:spPr>
          <a:xfrm>
            <a:off x="5128895" y="981075"/>
            <a:ext cx="7063105" cy="3421380"/>
          </a:xfrm>
          <a:prstGeom prst="rect">
            <a:avLst/>
          </a:prstGeom>
        </p:spPr>
      </p:pic>
      <p:pic>
        <p:nvPicPr>
          <p:cNvPr id="12" name="图片 11"/>
          <p:cNvPicPr>
            <a:picLocks noChangeAspect="1"/>
          </p:cNvPicPr>
          <p:nvPr/>
        </p:nvPicPr>
        <p:blipFill>
          <a:blip r:embed="rId3"/>
          <a:stretch>
            <a:fillRect/>
          </a:stretch>
        </p:blipFill>
        <p:spPr>
          <a:xfrm>
            <a:off x="139065" y="1819275"/>
            <a:ext cx="4914900" cy="4605020"/>
          </a:xfrm>
          <a:prstGeom prst="rect">
            <a:avLst/>
          </a:prstGeom>
        </p:spPr>
      </p:pic>
      <p:pic>
        <p:nvPicPr>
          <p:cNvPr id="13" name="图片 12"/>
          <p:cNvPicPr>
            <a:picLocks noChangeAspect="1"/>
          </p:cNvPicPr>
          <p:nvPr/>
        </p:nvPicPr>
        <p:blipFill>
          <a:blip r:embed="rId4"/>
          <a:stretch>
            <a:fillRect/>
          </a:stretch>
        </p:blipFill>
        <p:spPr>
          <a:xfrm>
            <a:off x="304165" y="981075"/>
            <a:ext cx="4749800" cy="322580"/>
          </a:xfrm>
          <a:prstGeom prst="rect">
            <a:avLst/>
          </a:prstGeom>
        </p:spPr>
      </p:pic>
      <p:sp>
        <p:nvSpPr>
          <p:cNvPr id="21" name="文本框 20"/>
          <p:cNvSpPr txBox="1"/>
          <p:nvPr/>
        </p:nvSpPr>
        <p:spPr>
          <a:xfrm>
            <a:off x="5053965" y="4885690"/>
            <a:ext cx="6958965" cy="737235"/>
          </a:xfrm>
          <a:prstGeom prst="rect">
            <a:avLst/>
          </a:prstGeom>
          <a:noFill/>
        </p:spPr>
        <p:txBody>
          <a:bodyPr wrap="square" rtlCol="0" anchor="t">
            <a:spAutoFit/>
          </a:bodyPr>
          <a:p>
            <a:r>
              <a:rPr lang="zh-CN" altLang="en-US" sz="1400"/>
              <a:t>Arm与富士通合作开发了可伸缩矢量扩展（Scalable Vector Extension, SVE）技术，并驱动了世界上最快的超级计算机“富岳”。在此基础上，Arm为Armv9开发了SVE2，以便在更广泛的应用中实现增强的机器学习和数字信号处理能力。</a:t>
            </a:r>
            <a:endParaRPr lang="zh-CN" altLang="en-US" sz="1400"/>
          </a:p>
        </p:txBody>
      </p:sp>
      <p:sp>
        <p:nvSpPr>
          <p:cNvPr id="22" name="文本框 21"/>
          <p:cNvSpPr txBox="1"/>
          <p:nvPr/>
        </p:nvSpPr>
        <p:spPr>
          <a:xfrm>
            <a:off x="9367520" y="1648460"/>
            <a:ext cx="1249680" cy="275590"/>
          </a:xfrm>
          <a:prstGeom prst="rect">
            <a:avLst/>
          </a:prstGeom>
          <a:solidFill>
            <a:srgbClr val="FFFF00"/>
          </a:solidFill>
        </p:spPr>
        <p:txBody>
          <a:bodyPr wrap="none" rtlCol="0" anchor="t">
            <a:spAutoFit/>
          </a:bodyPr>
          <a:p>
            <a:r>
              <a:rPr lang="zh-CN" altLang="en-US" sz="1200">
                <a:sym typeface="+mn-ea"/>
              </a:rPr>
              <a:t>增强型张量处理</a:t>
            </a:r>
            <a:endParaRPr lang="zh-CN" altLang="en-US" sz="1200">
              <a:sym typeface="+mn-ea"/>
            </a:endParaRPr>
          </a:p>
        </p:txBody>
      </p:sp>
      <p:sp>
        <p:nvSpPr>
          <p:cNvPr id="23" name="文本框 22"/>
          <p:cNvSpPr txBox="1"/>
          <p:nvPr/>
        </p:nvSpPr>
        <p:spPr>
          <a:xfrm>
            <a:off x="10819765" y="1464945"/>
            <a:ext cx="792480" cy="275590"/>
          </a:xfrm>
          <a:prstGeom prst="rect">
            <a:avLst/>
          </a:prstGeom>
          <a:solidFill>
            <a:srgbClr val="FFFF00"/>
          </a:solidFill>
        </p:spPr>
        <p:txBody>
          <a:bodyPr wrap="none" rtlCol="0" anchor="t">
            <a:spAutoFit/>
          </a:bodyPr>
          <a:p>
            <a:r>
              <a:rPr lang="zh-CN" altLang="en-US" sz="1200">
                <a:sym typeface="+mn-ea"/>
              </a:rPr>
              <a:t>机器学习</a:t>
            </a:r>
            <a:endParaRPr lang="zh-CN" altLang="en-US" sz="1200">
              <a:sym typeface="+mn-ea"/>
            </a:endParaRPr>
          </a:p>
        </p:txBody>
      </p:sp>
      <p:sp>
        <p:nvSpPr>
          <p:cNvPr id="24" name="文本框 23"/>
          <p:cNvSpPr txBox="1"/>
          <p:nvPr/>
        </p:nvSpPr>
        <p:spPr>
          <a:xfrm>
            <a:off x="11490325" y="2385060"/>
            <a:ext cx="642620" cy="460375"/>
          </a:xfrm>
          <a:prstGeom prst="rect">
            <a:avLst/>
          </a:prstGeom>
          <a:solidFill>
            <a:srgbClr val="FFFF00"/>
          </a:solidFill>
        </p:spPr>
        <p:txBody>
          <a:bodyPr wrap="square" rtlCol="0" anchor="t">
            <a:spAutoFit/>
          </a:bodyPr>
          <a:p>
            <a:r>
              <a:rPr lang="zh-CN" altLang="en-US" sz="1200">
                <a:sym typeface="+mn-ea"/>
              </a:rPr>
              <a:t>数字信号处理</a:t>
            </a:r>
            <a:endParaRPr lang="zh-CN" altLang="en-US" sz="1200">
              <a:sym typeface="+mn-ea"/>
            </a:endParaRPr>
          </a:p>
        </p:txBody>
      </p:sp>
      <p:sp>
        <p:nvSpPr>
          <p:cNvPr id="25" name="文本框 24"/>
          <p:cNvSpPr txBox="1"/>
          <p:nvPr/>
        </p:nvSpPr>
        <p:spPr>
          <a:xfrm>
            <a:off x="11235055" y="3065780"/>
            <a:ext cx="642620" cy="275590"/>
          </a:xfrm>
          <a:prstGeom prst="rect">
            <a:avLst/>
          </a:prstGeom>
          <a:solidFill>
            <a:srgbClr val="FFFF00"/>
          </a:solidFill>
        </p:spPr>
        <p:txBody>
          <a:bodyPr wrap="square" rtlCol="0" anchor="t">
            <a:spAutoFit/>
          </a:bodyPr>
          <a:p>
            <a:r>
              <a:rPr lang="zh-CN" altLang="en-US" sz="1200">
                <a:sym typeface="+mn-ea"/>
              </a:rPr>
              <a:t>安全性</a:t>
            </a:r>
            <a:endParaRPr lang="zh-CN" altLang="en-US" sz="1200">
              <a:sym typeface="+mn-ea"/>
            </a:endParaRPr>
          </a:p>
        </p:txBody>
      </p:sp>
      <p:sp>
        <p:nvSpPr>
          <p:cNvPr id="26" name="文本框 25"/>
          <p:cNvSpPr txBox="1"/>
          <p:nvPr/>
        </p:nvSpPr>
        <p:spPr>
          <a:xfrm>
            <a:off x="11235055" y="3598545"/>
            <a:ext cx="642620" cy="275590"/>
          </a:xfrm>
          <a:prstGeom prst="rect">
            <a:avLst/>
          </a:prstGeom>
          <a:solidFill>
            <a:srgbClr val="FFFF00"/>
          </a:solidFill>
        </p:spPr>
        <p:txBody>
          <a:bodyPr wrap="square" rtlCol="0" anchor="t">
            <a:spAutoFit/>
          </a:bodyPr>
          <a:p>
            <a:r>
              <a:rPr lang="zh-CN" altLang="en-US" sz="1200">
                <a:sym typeface="+mn-ea"/>
              </a:rPr>
              <a:t>兼容性</a:t>
            </a:r>
            <a:endParaRPr lang="zh-CN" altLang="en-US" sz="1200">
              <a:sym typeface="+mn-ea"/>
            </a:endParaRPr>
          </a:p>
        </p:txBody>
      </p:sp>
      <p:pic>
        <p:nvPicPr>
          <p:cNvPr id="28" name="图片 27"/>
          <p:cNvPicPr>
            <a:picLocks noChangeAspect="1"/>
          </p:cNvPicPr>
          <p:nvPr/>
        </p:nvPicPr>
        <p:blipFill>
          <a:blip r:embed="rId5"/>
          <a:stretch>
            <a:fillRect/>
          </a:stretch>
        </p:blipFill>
        <p:spPr>
          <a:xfrm>
            <a:off x="3648075" y="2268220"/>
            <a:ext cx="1257300" cy="4324350"/>
          </a:xfrm>
          <a:prstGeom prst="rect">
            <a:avLst/>
          </a:prstGeom>
        </p:spPr>
      </p:pic>
      <p:sp>
        <p:nvSpPr>
          <p:cNvPr id="29" name="矩形 28"/>
          <p:cNvSpPr/>
          <p:nvPr/>
        </p:nvSpPr>
        <p:spPr>
          <a:xfrm>
            <a:off x="3816350" y="3441700"/>
            <a:ext cx="949325" cy="24765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文本框 29"/>
          <p:cNvSpPr txBox="1"/>
          <p:nvPr/>
        </p:nvSpPr>
        <p:spPr>
          <a:xfrm>
            <a:off x="5128895" y="4490720"/>
            <a:ext cx="4803775" cy="306705"/>
          </a:xfrm>
          <a:prstGeom prst="rect">
            <a:avLst/>
          </a:prstGeom>
          <a:noFill/>
        </p:spPr>
        <p:txBody>
          <a:bodyPr wrap="square" rtlCol="0" anchor="t">
            <a:spAutoFit/>
          </a:bodyPr>
          <a:p>
            <a:r>
              <a:rPr lang="en-US" altLang="zh-CN" sz="1400">
                <a:sym typeface="+mn-ea"/>
              </a:rPr>
              <a:t>2021</a:t>
            </a:r>
            <a:r>
              <a:rPr lang="zh-CN" altLang="en-US" sz="1400">
                <a:sym typeface="+mn-ea"/>
              </a:rPr>
              <a:t>年的</a:t>
            </a:r>
            <a:r>
              <a:rPr lang="en-US" altLang="zh-CN" sz="1400">
                <a:sym typeface="+mn-ea"/>
              </a:rPr>
              <a:t>Armv9</a:t>
            </a:r>
            <a:r>
              <a:rPr lang="zh-CN" sz="1400"/>
              <a:t>是</a:t>
            </a:r>
            <a:r>
              <a:rPr lang="en-US" altLang="zh-CN" sz="1400"/>
              <a:t>10</a:t>
            </a:r>
            <a:r>
              <a:rPr lang="zh-CN" altLang="en-US" sz="1400"/>
              <a:t>年来最新的</a:t>
            </a:r>
            <a:r>
              <a:rPr lang="en-US" altLang="zh-CN" sz="1400"/>
              <a:t>Arm</a:t>
            </a:r>
            <a:r>
              <a:rPr lang="zh-CN" altLang="en-US" sz="1400"/>
              <a:t>架构</a:t>
            </a:r>
            <a:r>
              <a:rPr lang="zh-CN" altLang="en-US" sz="1400"/>
              <a:t>。</a:t>
            </a:r>
            <a:endParaRPr lang="zh-CN" altLang="en-US" sz="1400"/>
          </a:p>
        </p:txBody>
      </p:sp>
      <p:sp>
        <p:nvSpPr>
          <p:cNvPr id="3" name="文本框 2"/>
          <p:cNvSpPr txBox="1"/>
          <p:nvPr/>
        </p:nvSpPr>
        <p:spPr>
          <a:xfrm>
            <a:off x="5128895" y="5862320"/>
            <a:ext cx="6958965" cy="306705"/>
          </a:xfrm>
          <a:prstGeom prst="rect">
            <a:avLst/>
          </a:prstGeom>
          <a:noFill/>
        </p:spPr>
        <p:txBody>
          <a:bodyPr wrap="square" rtlCol="0" anchor="t">
            <a:spAutoFit/>
          </a:bodyPr>
          <a:p>
            <a:r>
              <a:rPr lang="zh-CN" altLang="en-US" sz="1400"/>
              <a:t>万物互联的智能世界</a:t>
            </a:r>
            <a:r>
              <a:rPr lang="en-US" altLang="zh-CN" sz="1400"/>
              <a:t>——</a:t>
            </a:r>
            <a:r>
              <a:rPr lang="zh-CN" altLang="en-US" sz="1400"/>
              <a:t>泛在智联网（</a:t>
            </a:r>
            <a:r>
              <a:rPr lang="en-US" altLang="zh-CN" sz="1400"/>
              <a:t>AIoT</a:t>
            </a:r>
            <a:r>
              <a:rPr lang="zh-CN" altLang="en-US" sz="1400"/>
              <a:t>）</a:t>
            </a:r>
            <a:r>
              <a:rPr lang="en-US" altLang="zh-CN" sz="1400"/>
              <a:t>——</a:t>
            </a:r>
            <a:r>
              <a:rPr lang="zh-CN" altLang="en-US" sz="1400"/>
              <a:t>网络和信息</a:t>
            </a:r>
            <a:r>
              <a:rPr lang="zh-CN" altLang="en-US" sz="1400"/>
              <a:t>安全性</a:t>
            </a:r>
            <a:r>
              <a:rPr lang="zh-CN" altLang="en-US" sz="1400"/>
              <a:t>。</a:t>
            </a:r>
            <a:endParaRPr lang="zh-CN" altLang="en-US" sz="1400"/>
          </a:p>
        </p:txBody>
      </p:sp>
      <p:sp>
        <p:nvSpPr>
          <p:cNvPr id="4" name="文本框 3"/>
          <p:cNvSpPr txBox="1"/>
          <p:nvPr/>
        </p:nvSpPr>
        <p:spPr>
          <a:xfrm>
            <a:off x="5325110" y="6253480"/>
            <a:ext cx="5810250" cy="368300"/>
          </a:xfrm>
          <a:prstGeom prst="rect">
            <a:avLst/>
          </a:prstGeom>
          <a:noFill/>
        </p:spPr>
        <p:txBody>
          <a:bodyPr wrap="square" rtlCol="0" anchor="t">
            <a:spAutoFit/>
          </a:bodyPr>
          <a:p>
            <a:r>
              <a:rPr lang="zh-CN" altLang="en-US"/>
              <a:t>https://v.qq.com/x/page/e08092uvi7o.html</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blinds(horizontal)">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blinds(horizontal)">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47" presetClass="entr" presetSubtype="0" fill="hold"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anim calcmode="lin" valueType="num">
                                      <p:cBhvr>
                                        <p:cTn id="47" dur="1000" fill="hold"/>
                                        <p:tgtEl>
                                          <p:spTgt spid="28"/>
                                        </p:tgtEl>
                                        <p:attrNameLst>
                                          <p:attrName>ppt_x</p:attrName>
                                        </p:attrNameLst>
                                      </p:cBhvr>
                                      <p:tavLst>
                                        <p:tav tm="0">
                                          <p:val>
                                            <p:strVal val="#ppt_x"/>
                                          </p:val>
                                        </p:tav>
                                        <p:tav tm="100000">
                                          <p:val>
                                            <p:strVal val="#ppt_x"/>
                                          </p:val>
                                        </p:tav>
                                      </p:tavLst>
                                    </p:anim>
                                    <p:anim calcmode="lin" valueType="num">
                                      <p:cBhvr>
                                        <p:cTn id="48" dur="1000" fill="hold"/>
                                        <p:tgtEl>
                                          <p:spTgt spid="28"/>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1000"/>
                                        <p:tgtEl>
                                          <p:spTgt spid="29"/>
                                        </p:tgtEl>
                                      </p:cBhvr>
                                    </p:animEffect>
                                    <p:anim calcmode="lin" valueType="num">
                                      <p:cBhvr>
                                        <p:cTn id="52" dur="1000" fill="hold"/>
                                        <p:tgtEl>
                                          <p:spTgt spid="29"/>
                                        </p:tgtEl>
                                        <p:attrNameLst>
                                          <p:attrName>ppt_x</p:attrName>
                                        </p:attrNameLst>
                                      </p:cBhvr>
                                      <p:tavLst>
                                        <p:tav tm="0">
                                          <p:val>
                                            <p:strVal val="#ppt_x"/>
                                          </p:val>
                                        </p:tav>
                                        <p:tav tm="100000">
                                          <p:val>
                                            <p:strVal val="#ppt_x"/>
                                          </p:val>
                                        </p:tav>
                                      </p:tavLst>
                                    </p:anim>
                                    <p:anim calcmode="lin" valueType="num">
                                      <p:cBhvr>
                                        <p:cTn id="5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37" presetClass="entr" presetSubtype="0"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1000"/>
                                        <p:tgtEl>
                                          <p:spTgt spid="25"/>
                                        </p:tgtEl>
                                      </p:cBhvr>
                                    </p:animEffect>
                                    <p:anim calcmode="lin" valueType="num">
                                      <p:cBhvr>
                                        <p:cTn id="59" dur="1000" fill="hold"/>
                                        <p:tgtEl>
                                          <p:spTgt spid="25"/>
                                        </p:tgtEl>
                                        <p:attrNameLst>
                                          <p:attrName>ppt_x</p:attrName>
                                        </p:attrNameLst>
                                      </p:cBhvr>
                                      <p:tavLst>
                                        <p:tav tm="0">
                                          <p:val>
                                            <p:strVal val="#ppt_x"/>
                                          </p:val>
                                        </p:tav>
                                        <p:tav tm="100000">
                                          <p:val>
                                            <p:strVal val="#ppt_x"/>
                                          </p:val>
                                        </p:tav>
                                      </p:tavLst>
                                    </p:anim>
                                    <p:anim calcmode="lin" valueType="num">
                                      <p:cBhvr>
                                        <p:cTn id="60" dur="900" decel="100000" fill="hold"/>
                                        <p:tgtEl>
                                          <p:spTgt spid="25"/>
                                        </p:tgtEl>
                                        <p:attrNameLst>
                                          <p:attrName>ppt_y</p:attrName>
                                        </p:attrNameLst>
                                      </p:cBhvr>
                                      <p:tavLst>
                                        <p:tav tm="0">
                                          <p:val>
                                            <p:strVal val="#ppt_y+1"/>
                                          </p:val>
                                        </p:tav>
                                        <p:tav tm="100000">
                                          <p:val>
                                            <p:strVal val="#ppt_y-.03"/>
                                          </p:val>
                                        </p:tav>
                                      </p:tavLst>
                                    </p:anim>
                                    <p:anim calcmode="lin" valueType="num">
                                      <p:cBhvr>
                                        <p:cTn id="61"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par>
                                <p:cTn id="62" presetID="37"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1000"/>
                                        <p:tgtEl>
                                          <p:spTgt spid="26"/>
                                        </p:tgtEl>
                                      </p:cBhvr>
                                    </p:animEffect>
                                    <p:anim calcmode="lin" valueType="num">
                                      <p:cBhvr>
                                        <p:cTn id="65" dur="1000" fill="hold"/>
                                        <p:tgtEl>
                                          <p:spTgt spid="26"/>
                                        </p:tgtEl>
                                        <p:attrNameLst>
                                          <p:attrName>ppt_x</p:attrName>
                                        </p:attrNameLst>
                                      </p:cBhvr>
                                      <p:tavLst>
                                        <p:tav tm="0">
                                          <p:val>
                                            <p:strVal val="#ppt_x"/>
                                          </p:val>
                                        </p:tav>
                                        <p:tav tm="100000">
                                          <p:val>
                                            <p:strVal val="#ppt_x"/>
                                          </p:val>
                                        </p:tav>
                                      </p:tavLst>
                                    </p:anim>
                                    <p:anim calcmode="lin" valueType="num">
                                      <p:cBhvr>
                                        <p:cTn id="66" dur="900" decel="100000" fill="hold"/>
                                        <p:tgtEl>
                                          <p:spTgt spid="26"/>
                                        </p:tgtEl>
                                        <p:attrNameLst>
                                          <p:attrName>ppt_y</p:attrName>
                                        </p:attrNameLst>
                                      </p:cBhvr>
                                      <p:tavLst>
                                        <p:tav tm="0">
                                          <p:val>
                                            <p:strVal val="#ppt_y+1"/>
                                          </p:val>
                                        </p:tav>
                                        <p:tav tm="100000">
                                          <p:val>
                                            <p:strVal val="#ppt_y-.03"/>
                                          </p:val>
                                        </p:tav>
                                      </p:tavLst>
                                    </p:anim>
                                    <p:anim calcmode="lin" valueType="num">
                                      <p:cBhvr>
                                        <p:cTn id="67"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blinds(horizontal)">
                                      <p:cBhvr>
                                        <p:cTn id="72" dur="500"/>
                                        <p:tgtEl>
                                          <p:spTgt spid="3"/>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29" grpId="1" animBg="1"/>
      <p:bldP spid="30" grpId="0"/>
      <p:bldP spid="30" grpId="1"/>
      <p:bldP spid="22" grpId="0" bldLvl="0" animBg="1"/>
      <p:bldP spid="23" grpId="0" bldLvl="0" animBg="1"/>
      <p:bldP spid="24" grpId="0" bldLvl="0" animBg="1"/>
      <p:bldP spid="22" grpId="1" animBg="1"/>
      <p:bldP spid="23" grpId="1" animBg="1"/>
      <p:bldP spid="24" grpId="1" animBg="1"/>
      <p:bldP spid="21" grpId="0"/>
      <p:bldP spid="21" grpId="1"/>
      <p:bldP spid="3" grpId="0"/>
      <p:bldP spid="3" grpId="1"/>
      <p:bldP spid="25" grpId="0" bldLvl="0" animBg="1"/>
      <p:bldP spid="26" grpId="0" bldLvl="0" animBg="1"/>
      <p:bldP spid="25" grpId="1" animBg="1"/>
      <p:bldP spid="26" grpId="1" animBg="1"/>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3304540" y="1664335"/>
            <a:ext cx="8746490" cy="4863465"/>
          </a:xfrm>
          <a:prstGeom prst="rect">
            <a:avLst/>
          </a:prstGeom>
        </p:spPr>
      </p:pic>
      <p:sp>
        <p:nvSpPr>
          <p:cNvPr id="10" name="文本框 9"/>
          <p:cNvSpPr txBox="1"/>
          <p:nvPr/>
        </p:nvSpPr>
        <p:spPr>
          <a:xfrm>
            <a:off x="362585" y="1325880"/>
            <a:ext cx="2540000" cy="645160"/>
          </a:xfrm>
          <a:prstGeom prst="rect">
            <a:avLst/>
          </a:prstGeom>
          <a:noFill/>
        </p:spPr>
        <p:txBody>
          <a:bodyPr wrap="square" rtlCol="0" anchor="t">
            <a:spAutoFit/>
          </a:bodyPr>
          <a:p>
            <a:r>
              <a:rPr lang="zh-CN" altLang="en-US"/>
              <a:t>https://www.armchina.com/</a:t>
            </a:r>
            <a:endParaRPr lang="zh-CN" altLang="en-US"/>
          </a:p>
        </p:txBody>
      </p:sp>
      <p:sp>
        <p:nvSpPr>
          <p:cNvPr id="11" name="文本框 10"/>
          <p:cNvSpPr txBox="1"/>
          <p:nvPr/>
        </p:nvSpPr>
        <p:spPr>
          <a:xfrm>
            <a:off x="362585" y="2456815"/>
            <a:ext cx="2540000" cy="922020"/>
          </a:xfrm>
          <a:prstGeom prst="rect">
            <a:avLst/>
          </a:prstGeom>
          <a:noFill/>
        </p:spPr>
        <p:txBody>
          <a:bodyPr wrap="square" rtlCol="0" anchor="t">
            <a:spAutoFit/>
          </a:bodyPr>
          <a:p>
            <a:r>
              <a:rPr lang="zh-CN" altLang="en-US"/>
              <a:t>https://www.arm.com/why-arm/sparking-the-worlds-potential</a:t>
            </a:r>
            <a:endParaRPr lang="zh-CN" altLang="en-US"/>
          </a:p>
        </p:txBody>
      </p:sp>
      <p:sp>
        <p:nvSpPr>
          <p:cNvPr id="13" name="文本框 12"/>
          <p:cNvSpPr txBox="1"/>
          <p:nvPr/>
        </p:nvSpPr>
        <p:spPr>
          <a:xfrm>
            <a:off x="3304540" y="574040"/>
            <a:ext cx="8661400" cy="922020"/>
          </a:xfrm>
          <a:prstGeom prst="rect">
            <a:avLst/>
          </a:prstGeom>
          <a:noFill/>
        </p:spPr>
        <p:txBody>
          <a:bodyPr wrap="square" rtlCol="0" anchor="t">
            <a:spAutoFit/>
          </a:bodyPr>
          <a:p>
            <a:r>
              <a:rPr lang="zh-CN" altLang="en-US">
                <a:sym typeface="+mn-ea"/>
              </a:rPr>
              <a:t>随着</a:t>
            </a:r>
            <a:r>
              <a:rPr lang="zh-CN" altLang="en-US">
                <a:solidFill>
                  <a:srgbClr val="FF0000"/>
                </a:solidFill>
                <a:sym typeface="+mn-ea"/>
              </a:rPr>
              <a:t>人工智能（</a:t>
            </a:r>
            <a:r>
              <a:rPr lang="en-US" altLang="zh-CN">
                <a:solidFill>
                  <a:srgbClr val="FF0000"/>
                </a:solidFill>
                <a:sym typeface="+mn-ea"/>
              </a:rPr>
              <a:t>AI</a:t>
            </a:r>
            <a:r>
              <a:rPr lang="zh-CN" altLang="en-US">
                <a:solidFill>
                  <a:srgbClr val="FF0000"/>
                </a:solidFill>
                <a:sym typeface="+mn-ea"/>
              </a:rPr>
              <a:t>）、第五代移动通信（5G）、泛在智联网（</a:t>
            </a:r>
            <a:r>
              <a:rPr lang="en-US" altLang="zh-CN">
                <a:solidFill>
                  <a:srgbClr val="FF0000"/>
                </a:solidFill>
                <a:sym typeface="+mn-ea"/>
              </a:rPr>
              <a:t>AIoT</a:t>
            </a:r>
            <a:r>
              <a:rPr lang="zh-CN" altLang="en-US">
                <a:solidFill>
                  <a:srgbClr val="FF0000"/>
                </a:solidFill>
                <a:sym typeface="+mn-ea"/>
              </a:rPr>
              <a:t>）</a:t>
            </a:r>
            <a:r>
              <a:rPr lang="zh-CN" altLang="en-US">
                <a:sym typeface="+mn-ea"/>
              </a:rPr>
              <a:t>等技术的发展和逐步应用，新增市场叠加传统行业的数字化变革，撑起了未来</a:t>
            </a:r>
            <a:r>
              <a:rPr lang="en-US" altLang="zh-CN">
                <a:sym typeface="+mn-ea"/>
              </a:rPr>
              <a:t>10</a:t>
            </a:r>
            <a:r>
              <a:rPr lang="zh-CN" altLang="en-US">
                <a:sym typeface="+mn-ea"/>
              </a:rPr>
              <a:t>年智能科技发展所需要的</a:t>
            </a:r>
            <a:r>
              <a:rPr lang="en-US" altLang="zh-CN">
                <a:sym typeface="+mn-ea"/>
              </a:rPr>
              <a:t>3000</a:t>
            </a:r>
            <a:r>
              <a:rPr lang="zh-CN" altLang="en-US">
                <a:sym typeface="+mn-ea"/>
              </a:rPr>
              <a:t>亿颗</a:t>
            </a:r>
            <a:r>
              <a:rPr lang="en-US" altLang="zh-CN">
                <a:sym typeface="+mn-ea"/>
              </a:rPr>
              <a:t>ARM</a:t>
            </a:r>
            <a:r>
              <a:rPr lang="zh-CN" altLang="en-US">
                <a:sym typeface="+mn-ea"/>
              </a:rPr>
              <a:t>芯片市场发展空间。</a:t>
            </a:r>
            <a:endParaRPr lang="zh-CN" altLang="en-US"/>
          </a:p>
        </p:txBody>
      </p:sp>
      <p:sp>
        <p:nvSpPr>
          <p:cNvPr id="22" name="文本框 21"/>
          <p:cNvSpPr txBox="1"/>
          <p:nvPr/>
        </p:nvSpPr>
        <p:spPr>
          <a:xfrm>
            <a:off x="4144645" y="5928995"/>
            <a:ext cx="792480" cy="275590"/>
          </a:xfrm>
          <a:prstGeom prst="rect">
            <a:avLst/>
          </a:prstGeom>
          <a:solidFill>
            <a:srgbClr val="FFFF00"/>
          </a:solidFill>
        </p:spPr>
        <p:txBody>
          <a:bodyPr wrap="none" rtlCol="0" anchor="t">
            <a:spAutoFit/>
          </a:bodyPr>
          <a:p>
            <a:r>
              <a:rPr lang="zh-CN" altLang="en-US" sz="1200">
                <a:sym typeface="+mn-ea"/>
              </a:rPr>
              <a:t>智能电网</a:t>
            </a:r>
            <a:endParaRPr lang="zh-CN" altLang="en-US" sz="1200">
              <a:sym typeface="+mn-ea"/>
            </a:endParaRPr>
          </a:p>
        </p:txBody>
      </p:sp>
      <p:sp>
        <p:nvSpPr>
          <p:cNvPr id="14" name="文本框 13"/>
          <p:cNvSpPr txBox="1"/>
          <p:nvPr/>
        </p:nvSpPr>
        <p:spPr>
          <a:xfrm>
            <a:off x="5165725" y="6033135"/>
            <a:ext cx="792480" cy="275590"/>
          </a:xfrm>
          <a:prstGeom prst="rect">
            <a:avLst/>
          </a:prstGeom>
          <a:solidFill>
            <a:srgbClr val="FFFF00"/>
          </a:solidFill>
        </p:spPr>
        <p:txBody>
          <a:bodyPr wrap="none" rtlCol="0" anchor="t">
            <a:spAutoFit/>
          </a:bodyPr>
          <a:p>
            <a:r>
              <a:rPr lang="zh-CN" altLang="en-US" sz="1200">
                <a:sym typeface="+mn-ea"/>
              </a:rPr>
              <a:t>健康监测</a:t>
            </a:r>
            <a:endParaRPr lang="zh-CN" altLang="en-US" sz="1200">
              <a:sym typeface="+mn-ea"/>
            </a:endParaRPr>
          </a:p>
        </p:txBody>
      </p:sp>
      <p:sp>
        <p:nvSpPr>
          <p:cNvPr id="15" name="文本框 14"/>
          <p:cNvSpPr txBox="1"/>
          <p:nvPr/>
        </p:nvSpPr>
        <p:spPr>
          <a:xfrm>
            <a:off x="6084570" y="6033135"/>
            <a:ext cx="1097280" cy="275590"/>
          </a:xfrm>
          <a:prstGeom prst="rect">
            <a:avLst/>
          </a:prstGeom>
          <a:solidFill>
            <a:srgbClr val="FFFF00"/>
          </a:solidFill>
        </p:spPr>
        <p:txBody>
          <a:bodyPr wrap="none" rtlCol="0" anchor="t">
            <a:spAutoFit/>
          </a:bodyPr>
          <a:p>
            <a:r>
              <a:rPr lang="zh-CN" altLang="en-US" sz="1200">
                <a:sym typeface="+mn-ea"/>
              </a:rPr>
              <a:t>自然语言理解</a:t>
            </a:r>
            <a:endParaRPr lang="zh-CN" altLang="en-US" sz="1200">
              <a:sym typeface="+mn-ea"/>
            </a:endParaRPr>
          </a:p>
        </p:txBody>
      </p:sp>
      <p:sp>
        <p:nvSpPr>
          <p:cNvPr id="16" name="文本框 15"/>
          <p:cNvSpPr txBox="1"/>
          <p:nvPr/>
        </p:nvSpPr>
        <p:spPr>
          <a:xfrm>
            <a:off x="7308215" y="6033135"/>
            <a:ext cx="792480" cy="275590"/>
          </a:xfrm>
          <a:prstGeom prst="rect">
            <a:avLst/>
          </a:prstGeom>
          <a:solidFill>
            <a:srgbClr val="FFFF00"/>
          </a:solidFill>
        </p:spPr>
        <p:txBody>
          <a:bodyPr wrap="none" rtlCol="0" anchor="t">
            <a:spAutoFit/>
          </a:bodyPr>
          <a:p>
            <a:r>
              <a:rPr lang="zh-CN" altLang="en-US" sz="1200">
                <a:sym typeface="+mn-ea"/>
              </a:rPr>
              <a:t>机器视觉</a:t>
            </a:r>
            <a:endParaRPr lang="zh-CN" altLang="en-US" sz="1200">
              <a:sym typeface="+mn-ea"/>
            </a:endParaRPr>
          </a:p>
        </p:txBody>
      </p:sp>
      <p:sp>
        <p:nvSpPr>
          <p:cNvPr id="17" name="文本框 16"/>
          <p:cNvSpPr txBox="1"/>
          <p:nvPr/>
        </p:nvSpPr>
        <p:spPr>
          <a:xfrm>
            <a:off x="8207375" y="6033135"/>
            <a:ext cx="1097280" cy="275590"/>
          </a:xfrm>
          <a:prstGeom prst="rect">
            <a:avLst/>
          </a:prstGeom>
          <a:solidFill>
            <a:srgbClr val="FFFF00"/>
          </a:solidFill>
        </p:spPr>
        <p:txBody>
          <a:bodyPr wrap="none" rtlCol="0" anchor="t">
            <a:spAutoFit/>
          </a:bodyPr>
          <a:p>
            <a:r>
              <a:rPr lang="zh-CN" altLang="en-US" sz="1200">
                <a:sym typeface="+mn-ea"/>
              </a:rPr>
              <a:t>高清数字电视</a:t>
            </a:r>
            <a:endParaRPr lang="zh-CN" altLang="en-US" sz="1200">
              <a:sym typeface="+mn-ea"/>
            </a:endParaRPr>
          </a:p>
        </p:txBody>
      </p:sp>
      <p:sp>
        <p:nvSpPr>
          <p:cNvPr id="18" name="文本框 17"/>
          <p:cNvSpPr txBox="1"/>
          <p:nvPr/>
        </p:nvSpPr>
        <p:spPr>
          <a:xfrm>
            <a:off x="9481185" y="6033135"/>
            <a:ext cx="792480" cy="275590"/>
          </a:xfrm>
          <a:prstGeom prst="rect">
            <a:avLst/>
          </a:prstGeom>
          <a:solidFill>
            <a:srgbClr val="FFFF00"/>
          </a:solidFill>
        </p:spPr>
        <p:txBody>
          <a:bodyPr wrap="none" rtlCol="0" anchor="t">
            <a:spAutoFit/>
          </a:bodyPr>
          <a:p>
            <a:r>
              <a:rPr lang="zh-CN" altLang="en-US" sz="1200">
                <a:sym typeface="+mn-ea"/>
              </a:rPr>
              <a:t>数据存储</a:t>
            </a:r>
            <a:endParaRPr lang="zh-CN" altLang="en-US" sz="1200">
              <a:sym typeface="+mn-ea"/>
            </a:endParaRPr>
          </a:p>
        </p:txBody>
      </p:sp>
      <p:sp>
        <p:nvSpPr>
          <p:cNvPr id="19" name="文本框 18"/>
          <p:cNvSpPr txBox="1"/>
          <p:nvPr/>
        </p:nvSpPr>
        <p:spPr>
          <a:xfrm>
            <a:off x="10652760" y="6033135"/>
            <a:ext cx="792480" cy="275590"/>
          </a:xfrm>
          <a:prstGeom prst="rect">
            <a:avLst/>
          </a:prstGeom>
          <a:solidFill>
            <a:srgbClr val="FFFF00"/>
          </a:solidFill>
        </p:spPr>
        <p:txBody>
          <a:bodyPr wrap="none" rtlCol="0" anchor="t">
            <a:spAutoFit/>
          </a:bodyPr>
          <a:p>
            <a:r>
              <a:rPr lang="zh-CN" altLang="en-US" sz="1200">
                <a:sym typeface="+mn-ea"/>
              </a:rPr>
              <a:t>数据存储</a:t>
            </a:r>
            <a:endParaRPr lang="zh-CN" altLang="en-US" sz="1200">
              <a:sym typeface="+mn-ea"/>
            </a:endParaRPr>
          </a:p>
        </p:txBody>
      </p:sp>
      <p:sp>
        <p:nvSpPr>
          <p:cNvPr id="6" name="标题 1"/>
          <p:cNvSpPr>
            <a:spLocks noGrp="1"/>
          </p:cNvSpPr>
          <p:nvPr>
            <p:custDataLst>
              <p:tags r:id="rId2"/>
            </p:custDataLst>
          </p:nvPr>
        </p:nvSpPr>
        <p:spPr>
          <a:xfrm>
            <a:off x="539707" y="132084"/>
            <a:ext cx="10852237" cy="441964"/>
          </a:xfrm>
          <a:prstGeom prst="rect">
            <a:avLst/>
          </a:prstGeom>
        </p:spPr>
        <p:txBody>
          <a:bodyPr vert="horz" wrap="square" lIns="91440" tIns="45720" rIns="91440" bIns="45720" rtlCol="0" anchor="ctr" anchorCtr="0">
            <a:normAutofit fontScale="90000"/>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endParaRPr>
              <a:sym typeface="+mn-ea"/>
            </a:endParaRPr>
          </a:p>
        </p:txBody>
      </p:sp>
      <p:sp>
        <p:nvSpPr>
          <p:cNvPr id="2" name="标题 1"/>
          <p:cNvSpPr>
            <a:spLocks noGrp="1"/>
          </p:cNvSpPr>
          <p:nvPr>
            <p:custDataLst>
              <p:tags r:id="rId3"/>
            </p:custDataLst>
          </p:nvPr>
        </p:nvSpPr>
        <p:spPr>
          <a:xfrm>
            <a:off x="463550" y="354330"/>
            <a:ext cx="2140585" cy="485775"/>
          </a:xfrm>
          <a:prstGeom prst="rect">
            <a:avLst/>
          </a:prstGeom>
        </p:spPr>
        <p:txBody>
          <a:bodyPr vert="horz" wrap="square" lIns="91440" tIns="45720" rIns="91440" bIns="45720" rtlCol="0" anchor="ctr" anchorCtr="0">
            <a:normAutofit/>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r>
              <a:rPr>
                <a:sym typeface="+mn-ea"/>
              </a:rPr>
              <a:t>发展潜力</a:t>
            </a:r>
            <a:endParaRPr>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2" grpId="1" animBg="1"/>
      <p:bldP spid="14" grpId="0" bldLvl="0" animBg="1"/>
      <p:bldP spid="14" grpId="1" animBg="1"/>
      <p:bldP spid="15" grpId="0" bldLvl="0" animBg="1"/>
      <p:bldP spid="15" grpId="1" animBg="1"/>
      <p:bldP spid="16" grpId="0" bldLvl="0" animBg="1"/>
      <p:bldP spid="16" grpId="1" animBg="1"/>
      <p:bldP spid="17" grpId="0" bldLvl="0" animBg="1"/>
      <p:bldP spid="17" grpId="1" animBg="1"/>
      <p:bldP spid="18" grpId="0" bldLvl="0" animBg="1"/>
      <p:bldP spid="18" grpId="1" animBg="1"/>
      <p:bldP spid="19" grpId="0" bldLvl="0" animBg="1"/>
      <p:bldP spid="19"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52400" y="1325880"/>
            <a:ext cx="6579870" cy="3293110"/>
          </a:xfrm>
          <a:prstGeom prst="rect">
            <a:avLst/>
          </a:prstGeom>
        </p:spPr>
      </p:pic>
      <p:sp>
        <p:nvSpPr>
          <p:cNvPr id="6" name="文本框 5"/>
          <p:cNvSpPr txBox="1"/>
          <p:nvPr/>
        </p:nvSpPr>
        <p:spPr>
          <a:xfrm>
            <a:off x="1517015" y="4678680"/>
            <a:ext cx="4347845" cy="368300"/>
          </a:xfrm>
          <a:prstGeom prst="rect">
            <a:avLst/>
          </a:prstGeom>
          <a:noFill/>
        </p:spPr>
        <p:txBody>
          <a:bodyPr wrap="square" rtlCol="0">
            <a:spAutoFit/>
          </a:bodyPr>
          <a:p>
            <a:r>
              <a:rPr lang="zh-CN"/>
              <a:t>全球智能</a:t>
            </a:r>
            <a:r>
              <a:rPr lang="zh-CN"/>
              <a:t>手机出货量、占有率和增长率</a:t>
            </a:r>
            <a:endParaRPr lang="zh-CN"/>
          </a:p>
        </p:txBody>
      </p:sp>
      <p:sp>
        <p:nvSpPr>
          <p:cNvPr id="7" name="文本框 6"/>
          <p:cNvSpPr txBox="1"/>
          <p:nvPr/>
        </p:nvSpPr>
        <p:spPr>
          <a:xfrm>
            <a:off x="1329690" y="5241925"/>
            <a:ext cx="3712845" cy="645160"/>
          </a:xfrm>
          <a:prstGeom prst="rect">
            <a:avLst/>
          </a:prstGeom>
          <a:solidFill>
            <a:srgbClr val="FFFF00"/>
          </a:solidFill>
        </p:spPr>
        <p:txBody>
          <a:bodyPr wrap="square" rtlCol="0">
            <a:spAutoFit/>
          </a:bodyPr>
          <a:p>
            <a:r>
              <a:rPr lang="en-US" altLang="zh-CN"/>
              <a:t>2020</a:t>
            </a:r>
            <a:r>
              <a:rPr lang="zh-CN"/>
              <a:t>第三季度：</a:t>
            </a:r>
            <a:r>
              <a:rPr lang="en-US" altLang="zh-CN"/>
              <a:t>380Million=3.8</a:t>
            </a:r>
            <a:r>
              <a:rPr lang="zh-CN" altLang="en-US"/>
              <a:t>亿 </a:t>
            </a:r>
            <a:endParaRPr lang="zh-CN" altLang="en-US"/>
          </a:p>
          <a:p>
            <a:r>
              <a:rPr lang="en-US" altLang="zh-CN"/>
              <a:t>10</a:t>
            </a:r>
            <a:r>
              <a:rPr lang="zh-CN" altLang="en-US"/>
              <a:t>年：</a:t>
            </a:r>
            <a:r>
              <a:rPr lang="en-US" altLang="zh-CN"/>
              <a:t>150</a:t>
            </a:r>
            <a:r>
              <a:rPr lang="zh-CN" altLang="en-US"/>
              <a:t>亿</a:t>
            </a:r>
            <a:endParaRPr lang="zh-CN" altLang="en-US"/>
          </a:p>
        </p:txBody>
      </p:sp>
      <p:sp>
        <p:nvSpPr>
          <p:cNvPr id="9" name="文本框 8"/>
          <p:cNvSpPr txBox="1"/>
          <p:nvPr/>
        </p:nvSpPr>
        <p:spPr>
          <a:xfrm>
            <a:off x="704215" y="725805"/>
            <a:ext cx="11139805" cy="645160"/>
          </a:xfrm>
          <a:prstGeom prst="rect">
            <a:avLst/>
          </a:prstGeom>
          <a:noFill/>
        </p:spPr>
        <p:txBody>
          <a:bodyPr wrap="square" rtlCol="0" anchor="t">
            <a:spAutoFit/>
          </a:bodyPr>
          <a:p>
            <a:r>
              <a:rPr lang="zh-CN" altLang="en-US"/>
              <a:t>Arm负责人还对目前与华为的合作进展进行了回应：“Arm既有源于美国的IP，也有非源于美国的IP。经过全面的审查，Arm确定其Armv9架构不受美国出口管理条例（EAR）约束。</a:t>
            </a:r>
            <a:r>
              <a:rPr lang="en-US" altLang="zh-CN"/>
              <a:t>”</a:t>
            </a:r>
            <a:endParaRPr lang="en-US" altLang="zh-CN"/>
          </a:p>
        </p:txBody>
      </p:sp>
      <p:sp>
        <p:nvSpPr>
          <p:cNvPr id="11" name="标题 1"/>
          <p:cNvSpPr>
            <a:spLocks noGrp="1"/>
          </p:cNvSpPr>
          <p:nvPr>
            <p:custDataLst>
              <p:tags r:id="rId2"/>
            </p:custDataLst>
          </p:nvPr>
        </p:nvSpPr>
        <p:spPr>
          <a:xfrm>
            <a:off x="470492" y="156214"/>
            <a:ext cx="10852237" cy="441964"/>
          </a:xfrm>
          <a:prstGeom prst="rect">
            <a:avLst/>
          </a:prstGeom>
        </p:spPr>
        <p:txBody>
          <a:bodyPr vert="horz" wrap="square" lIns="91440" tIns="45720" rIns="91440" bIns="45720" rtlCol="0" anchor="ctr" anchorCtr="0">
            <a:normAutofit fontScale="80000"/>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r>
              <a:rPr>
                <a:sym typeface="+mn-ea"/>
              </a:rPr>
              <a:t>谁动了</a:t>
            </a:r>
            <a:r>
              <a:rPr lang="en-US" altLang="zh-CN">
                <a:sym typeface="+mn-ea"/>
              </a:rPr>
              <a:t>3000</a:t>
            </a:r>
            <a:r>
              <a:rPr>
                <a:sym typeface="+mn-ea"/>
              </a:rPr>
              <a:t>亿的蛋糕？</a:t>
            </a:r>
            <a:endParaRPr>
              <a:sym typeface="+mn-ea"/>
            </a:endParaRPr>
          </a:p>
        </p:txBody>
      </p:sp>
      <p:pic>
        <p:nvPicPr>
          <p:cNvPr id="2" name="图片 1"/>
          <p:cNvPicPr>
            <a:picLocks noChangeAspect="1"/>
          </p:cNvPicPr>
          <p:nvPr/>
        </p:nvPicPr>
        <p:blipFill>
          <a:blip r:embed="rId3"/>
          <a:stretch>
            <a:fillRect/>
          </a:stretch>
        </p:blipFill>
        <p:spPr>
          <a:xfrm>
            <a:off x="6732270" y="1922780"/>
            <a:ext cx="5270500" cy="2330450"/>
          </a:xfrm>
          <a:prstGeom prst="rect">
            <a:avLst/>
          </a:prstGeom>
        </p:spPr>
      </p:pic>
      <p:sp>
        <p:nvSpPr>
          <p:cNvPr id="10" name="文本框 9"/>
          <p:cNvSpPr txBox="1"/>
          <p:nvPr/>
        </p:nvSpPr>
        <p:spPr>
          <a:xfrm>
            <a:off x="8335645" y="4678680"/>
            <a:ext cx="2404745" cy="368300"/>
          </a:xfrm>
          <a:prstGeom prst="rect">
            <a:avLst/>
          </a:prstGeom>
          <a:noFill/>
        </p:spPr>
        <p:txBody>
          <a:bodyPr wrap="square" rtlCol="0">
            <a:spAutoFit/>
          </a:bodyPr>
          <a:p>
            <a:r>
              <a:rPr lang="zh-CN"/>
              <a:t>华为芯片战略布局</a:t>
            </a:r>
            <a:endParaRPr 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3" presetClass="entr" presetSubtype="1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bldLvl="0" animBg="1"/>
      <p:bldP spid="10" grpId="0"/>
      <p:bldP spid="10"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4165" y="0"/>
            <a:ext cx="10515600" cy="1325563"/>
          </a:xfrm>
        </p:spPr>
        <p:txBody>
          <a:bodyPr>
            <a:normAutofit/>
          </a:bodyPr>
          <a:p>
            <a:r>
              <a:rPr lang="zh-CN" altLang="en-US" sz="2800"/>
              <a:t>概念图谱</a:t>
            </a:r>
            <a:endParaRPr lang="zh-CN" altLang="en-US" sz="2800"/>
          </a:p>
        </p:txBody>
      </p:sp>
      <p:sp>
        <p:nvSpPr>
          <p:cNvPr id="7" name="椭圆 6"/>
          <p:cNvSpPr/>
          <p:nvPr/>
        </p:nvSpPr>
        <p:spPr>
          <a:xfrm>
            <a:off x="1320800" y="2531110"/>
            <a:ext cx="1960880" cy="19723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zh-CN"/>
              <a:t>ARM</a:t>
            </a:r>
            <a:endParaRPr lang="zh-CN" altLang="en-US"/>
          </a:p>
        </p:txBody>
      </p:sp>
      <p:sp>
        <p:nvSpPr>
          <p:cNvPr id="8" name="椭圆 7"/>
          <p:cNvSpPr/>
          <p:nvPr/>
        </p:nvSpPr>
        <p:spPr>
          <a:xfrm>
            <a:off x="5426075" y="2020570"/>
            <a:ext cx="1960880" cy="19723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嵌入式</a:t>
            </a:r>
            <a:endParaRPr lang="zh-CN" altLang="en-US"/>
          </a:p>
        </p:txBody>
      </p:sp>
      <p:sp>
        <p:nvSpPr>
          <p:cNvPr id="9" name="椭圆 8"/>
          <p:cNvSpPr/>
          <p:nvPr/>
        </p:nvSpPr>
        <p:spPr>
          <a:xfrm>
            <a:off x="3734435" y="4142105"/>
            <a:ext cx="1960880" cy="197231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ltLang="zh-CN"/>
              <a:t>IP</a:t>
            </a:r>
            <a:endParaRPr lang="en-US" altLang="zh-CN"/>
          </a:p>
        </p:txBody>
      </p:sp>
      <p:sp>
        <p:nvSpPr>
          <p:cNvPr id="10" name="椭圆 9"/>
          <p:cNvSpPr/>
          <p:nvPr/>
        </p:nvSpPr>
        <p:spPr>
          <a:xfrm>
            <a:off x="7312660" y="4224655"/>
            <a:ext cx="1960880" cy="19723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泛在智联网（</a:t>
            </a:r>
            <a:r>
              <a:rPr lang="en-US" altLang="zh-CN"/>
              <a:t>AIoT</a:t>
            </a:r>
            <a:r>
              <a:rPr lang="zh-CN" altLang="en-US"/>
              <a:t>）</a:t>
            </a:r>
            <a:endParaRPr lang="zh-CN" altLang="en-US"/>
          </a:p>
        </p:txBody>
      </p:sp>
      <p:sp>
        <p:nvSpPr>
          <p:cNvPr id="11" name="椭圆 10"/>
          <p:cNvSpPr/>
          <p:nvPr/>
        </p:nvSpPr>
        <p:spPr>
          <a:xfrm>
            <a:off x="9176385" y="1494155"/>
            <a:ext cx="1960880" cy="19723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zh-CN"/>
              <a:t>CPU/MCU/GPU/NPU</a:t>
            </a:r>
            <a:endParaRPr lang="en-US" altLang="zh-CN"/>
          </a:p>
        </p:txBody>
      </p:sp>
      <p:sp>
        <p:nvSpPr>
          <p:cNvPr id="3" name="椭圆 2"/>
          <p:cNvSpPr/>
          <p:nvPr/>
        </p:nvSpPr>
        <p:spPr>
          <a:xfrm>
            <a:off x="3002915" y="423545"/>
            <a:ext cx="1960880" cy="19723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RISC/CISC</a:t>
            </a:r>
            <a:endParaRPr lang="en-US" alt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4165" y="0"/>
            <a:ext cx="10515600" cy="1325563"/>
          </a:xfrm>
        </p:spPr>
        <p:txBody>
          <a:bodyPr>
            <a:normAutofit/>
          </a:bodyPr>
          <a:p>
            <a:r>
              <a:rPr lang="en-US" altLang="zh-CN" sz="2000" b="1">
                <a:solidFill>
                  <a:schemeClr val="tx1"/>
                </a:solidFill>
                <a:latin typeface="Arial" panose="020B0604020202020204" pitchFamily="34" charset="0"/>
              </a:rPr>
              <a:t>IP</a:t>
            </a:r>
            <a:r>
              <a:rPr lang="zh-CN" altLang="en-US" sz="2000" b="1">
                <a:solidFill>
                  <a:schemeClr val="tx1"/>
                </a:solidFill>
                <a:latin typeface="Arial" panose="020B0604020202020204" pitchFamily="34" charset="0"/>
              </a:rPr>
              <a:t>知识产权</a:t>
            </a:r>
            <a:endParaRPr lang="zh-CN" altLang="en-US" sz="2000" b="1">
              <a:solidFill>
                <a:schemeClr val="tx1"/>
              </a:solidFill>
              <a:latin typeface="Arial" panose="020B0604020202020204" pitchFamily="34" charset="0"/>
            </a:endParaRPr>
          </a:p>
        </p:txBody>
      </p:sp>
      <p:sp>
        <p:nvSpPr>
          <p:cNvPr id="9" name="文本框 8"/>
          <p:cNvSpPr txBox="1"/>
          <p:nvPr/>
        </p:nvSpPr>
        <p:spPr>
          <a:xfrm>
            <a:off x="392430" y="4546600"/>
            <a:ext cx="454660" cy="1198880"/>
          </a:xfrm>
          <a:prstGeom prst="rect">
            <a:avLst/>
          </a:prstGeom>
          <a:solidFill>
            <a:srgbClr val="5B9BD5"/>
          </a:solidFill>
        </p:spPr>
        <p:txBody>
          <a:bodyPr wrap="square" rtlCol="0">
            <a:spAutoFit/>
          </a:bodyPr>
          <a:p>
            <a:r>
              <a:rPr lang="zh-CN" altLang="en-US"/>
              <a:t>发明专利</a:t>
            </a:r>
            <a:endParaRPr lang="zh-CN" altLang="en-US"/>
          </a:p>
        </p:txBody>
      </p:sp>
      <p:sp>
        <p:nvSpPr>
          <p:cNvPr id="10" name="文本框 9"/>
          <p:cNvSpPr txBox="1"/>
          <p:nvPr/>
        </p:nvSpPr>
        <p:spPr>
          <a:xfrm>
            <a:off x="935355" y="4546600"/>
            <a:ext cx="454660" cy="1753235"/>
          </a:xfrm>
          <a:prstGeom prst="rect">
            <a:avLst/>
          </a:prstGeom>
          <a:solidFill>
            <a:srgbClr val="5B9BD5"/>
          </a:solidFill>
        </p:spPr>
        <p:txBody>
          <a:bodyPr wrap="square" rtlCol="0">
            <a:spAutoFit/>
          </a:bodyPr>
          <a:p>
            <a:r>
              <a:rPr lang="zh-CN" altLang="en-US"/>
              <a:t>新型实用专利</a:t>
            </a:r>
            <a:endParaRPr lang="zh-CN" altLang="en-US"/>
          </a:p>
        </p:txBody>
      </p:sp>
      <p:sp>
        <p:nvSpPr>
          <p:cNvPr id="11" name="文本框 10"/>
          <p:cNvSpPr txBox="1"/>
          <p:nvPr/>
        </p:nvSpPr>
        <p:spPr>
          <a:xfrm>
            <a:off x="1518920" y="4546600"/>
            <a:ext cx="454660" cy="1198880"/>
          </a:xfrm>
          <a:prstGeom prst="rect">
            <a:avLst/>
          </a:prstGeom>
          <a:solidFill>
            <a:srgbClr val="5B9BD5"/>
          </a:solidFill>
        </p:spPr>
        <p:txBody>
          <a:bodyPr wrap="square" rtlCol="0">
            <a:spAutoFit/>
          </a:bodyPr>
          <a:p>
            <a:r>
              <a:rPr lang="zh-CN" altLang="en-US"/>
              <a:t>外观专利</a:t>
            </a:r>
            <a:endParaRPr lang="zh-CN" altLang="en-US"/>
          </a:p>
        </p:txBody>
      </p:sp>
      <p:sp>
        <p:nvSpPr>
          <p:cNvPr id="12" name="文本框 11"/>
          <p:cNvSpPr txBox="1"/>
          <p:nvPr/>
        </p:nvSpPr>
        <p:spPr>
          <a:xfrm>
            <a:off x="2309495" y="4546600"/>
            <a:ext cx="454660" cy="1198880"/>
          </a:xfrm>
          <a:prstGeom prst="rect">
            <a:avLst/>
          </a:prstGeom>
          <a:solidFill>
            <a:srgbClr val="ED7D31"/>
          </a:solidFill>
        </p:spPr>
        <p:txBody>
          <a:bodyPr wrap="square" rtlCol="0">
            <a:spAutoFit/>
          </a:bodyPr>
          <a:p>
            <a:r>
              <a:rPr lang="zh-CN" altLang="en-US"/>
              <a:t>学位论文</a:t>
            </a:r>
            <a:endParaRPr lang="zh-CN" altLang="en-US"/>
          </a:p>
        </p:txBody>
      </p:sp>
      <p:sp>
        <p:nvSpPr>
          <p:cNvPr id="13" name="文本框 12"/>
          <p:cNvSpPr txBox="1"/>
          <p:nvPr/>
        </p:nvSpPr>
        <p:spPr>
          <a:xfrm>
            <a:off x="2860040" y="4546600"/>
            <a:ext cx="454660" cy="1198880"/>
          </a:xfrm>
          <a:prstGeom prst="rect">
            <a:avLst/>
          </a:prstGeom>
          <a:solidFill>
            <a:srgbClr val="ED7D31"/>
          </a:solidFill>
        </p:spPr>
        <p:txBody>
          <a:bodyPr wrap="square" rtlCol="0">
            <a:spAutoFit/>
          </a:bodyPr>
          <a:p>
            <a:r>
              <a:rPr lang="zh-CN" altLang="en-US"/>
              <a:t>期刊论文</a:t>
            </a:r>
            <a:endParaRPr lang="zh-CN" altLang="en-US"/>
          </a:p>
        </p:txBody>
      </p:sp>
      <p:sp>
        <p:nvSpPr>
          <p:cNvPr id="16" name="文本框 15"/>
          <p:cNvSpPr txBox="1"/>
          <p:nvPr/>
        </p:nvSpPr>
        <p:spPr>
          <a:xfrm>
            <a:off x="3373755" y="4546600"/>
            <a:ext cx="454660" cy="1198880"/>
          </a:xfrm>
          <a:prstGeom prst="rect">
            <a:avLst/>
          </a:prstGeom>
          <a:solidFill>
            <a:srgbClr val="ED7D31"/>
          </a:solidFill>
        </p:spPr>
        <p:txBody>
          <a:bodyPr wrap="square" rtlCol="0">
            <a:spAutoFit/>
          </a:bodyPr>
          <a:p>
            <a:r>
              <a:rPr lang="zh-CN" altLang="en-US"/>
              <a:t>会议论文</a:t>
            </a:r>
            <a:endParaRPr lang="zh-CN" altLang="en-US"/>
          </a:p>
        </p:txBody>
      </p:sp>
      <p:sp>
        <p:nvSpPr>
          <p:cNvPr id="18" name="文本框 17"/>
          <p:cNvSpPr txBox="1"/>
          <p:nvPr/>
        </p:nvSpPr>
        <p:spPr>
          <a:xfrm>
            <a:off x="4092575" y="4546600"/>
            <a:ext cx="454660" cy="1198880"/>
          </a:xfrm>
          <a:prstGeom prst="rect">
            <a:avLst/>
          </a:prstGeom>
          <a:solidFill>
            <a:srgbClr val="92D050"/>
          </a:solidFill>
        </p:spPr>
        <p:txBody>
          <a:bodyPr wrap="square" rtlCol="0">
            <a:spAutoFit/>
          </a:bodyPr>
          <a:p>
            <a:r>
              <a:rPr lang="zh-CN" altLang="en-US"/>
              <a:t>行业标准</a:t>
            </a:r>
            <a:endParaRPr lang="zh-CN" altLang="en-US"/>
          </a:p>
        </p:txBody>
      </p:sp>
      <p:sp>
        <p:nvSpPr>
          <p:cNvPr id="19" name="文本框 18"/>
          <p:cNvSpPr txBox="1"/>
          <p:nvPr/>
        </p:nvSpPr>
        <p:spPr>
          <a:xfrm>
            <a:off x="4584700" y="4546600"/>
            <a:ext cx="454660" cy="1198880"/>
          </a:xfrm>
          <a:prstGeom prst="rect">
            <a:avLst/>
          </a:prstGeom>
          <a:solidFill>
            <a:srgbClr val="92D050"/>
          </a:solidFill>
        </p:spPr>
        <p:txBody>
          <a:bodyPr wrap="square" rtlCol="0">
            <a:spAutoFit/>
          </a:bodyPr>
          <a:p>
            <a:r>
              <a:rPr lang="zh-CN" altLang="en-US"/>
              <a:t>国际标准</a:t>
            </a:r>
            <a:endParaRPr lang="zh-CN" altLang="en-US"/>
          </a:p>
        </p:txBody>
      </p:sp>
      <p:sp>
        <p:nvSpPr>
          <p:cNvPr id="20" name="文本框 19"/>
          <p:cNvSpPr txBox="1"/>
          <p:nvPr/>
        </p:nvSpPr>
        <p:spPr>
          <a:xfrm>
            <a:off x="5095875" y="4546600"/>
            <a:ext cx="454660" cy="1198880"/>
          </a:xfrm>
          <a:prstGeom prst="rect">
            <a:avLst/>
          </a:prstGeom>
          <a:solidFill>
            <a:srgbClr val="92D050"/>
          </a:solidFill>
        </p:spPr>
        <p:txBody>
          <a:bodyPr wrap="square" rtlCol="0">
            <a:spAutoFit/>
          </a:bodyPr>
          <a:p>
            <a:r>
              <a:rPr lang="zh-CN" altLang="en-US"/>
              <a:t>国家标准</a:t>
            </a:r>
            <a:endParaRPr lang="zh-CN" altLang="en-US"/>
          </a:p>
        </p:txBody>
      </p:sp>
      <p:sp>
        <p:nvSpPr>
          <p:cNvPr id="21" name="平行四边形 20"/>
          <p:cNvSpPr/>
          <p:nvPr>
            <p:custDataLst>
              <p:tags r:id="rId1"/>
            </p:custDataLst>
          </p:nvPr>
        </p:nvSpPr>
        <p:spPr>
          <a:xfrm>
            <a:off x="3201109" y="811113"/>
            <a:ext cx="1782628" cy="902616"/>
          </a:xfrm>
          <a:prstGeom prst="parallelogram">
            <a:avLst/>
          </a:prstGeom>
          <a:solidFill>
            <a:schemeClr val="tx2">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rmAutofit/>
          </a:bodyPr>
          <a:p>
            <a:pPr algn="ctr"/>
            <a:endParaRPr lang="en-US" altLang="zh-CN" sz="2000">
              <a:solidFill>
                <a:schemeClr val="bg1"/>
              </a:solidFill>
              <a:latin typeface="微软雅黑" panose="020B0503020204020204" charset="-122"/>
              <a:ea typeface="微软雅黑" panose="020B0503020204020204" charset="-122"/>
            </a:endParaRPr>
          </a:p>
        </p:txBody>
      </p:sp>
      <p:sp>
        <p:nvSpPr>
          <p:cNvPr id="24" name="平行四边形 23"/>
          <p:cNvSpPr/>
          <p:nvPr>
            <p:custDataLst>
              <p:tags r:id="rId2"/>
            </p:custDataLst>
          </p:nvPr>
        </p:nvSpPr>
        <p:spPr>
          <a:xfrm>
            <a:off x="565358" y="2998122"/>
            <a:ext cx="1782628" cy="902616"/>
          </a:xfrm>
          <a:prstGeom prst="parallelogram">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chorCtr="1">
            <a:normAutofit/>
          </a:bodyPr>
          <a:p>
            <a:pPr algn="ctr"/>
            <a:endParaRPr lang="en-US" altLang="zh-CN">
              <a:solidFill>
                <a:schemeClr val="bg1"/>
              </a:solidFill>
              <a:latin typeface="微软雅黑" panose="020B0503020204020204" charset="-122"/>
              <a:ea typeface="微软雅黑" panose="020B0503020204020204" charset="-122"/>
            </a:endParaRPr>
          </a:p>
        </p:txBody>
      </p:sp>
      <p:sp>
        <p:nvSpPr>
          <p:cNvPr id="26" name="平行四边形 25"/>
          <p:cNvSpPr/>
          <p:nvPr>
            <p:custDataLst>
              <p:tags r:id="rId3"/>
            </p:custDataLst>
          </p:nvPr>
        </p:nvSpPr>
        <p:spPr>
          <a:xfrm>
            <a:off x="2309798" y="2998122"/>
            <a:ext cx="1782628" cy="902616"/>
          </a:xfrm>
          <a:prstGeom prst="parallelogram">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chorCtr="1">
            <a:normAutofit/>
          </a:bodyPr>
          <a:p>
            <a:pPr algn="ctr"/>
            <a:endParaRPr lang="en-US" altLang="zh-CN">
              <a:solidFill>
                <a:schemeClr val="bg1"/>
              </a:solidFill>
              <a:latin typeface="微软雅黑" panose="020B0503020204020204" charset="-122"/>
              <a:ea typeface="微软雅黑" panose="020B0503020204020204" charset="-122"/>
            </a:endParaRPr>
          </a:p>
        </p:txBody>
      </p:sp>
      <p:sp>
        <p:nvSpPr>
          <p:cNvPr id="27" name="平行四边形 26"/>
          <p:cNvSpPr/>
          <p:nvPr>
            <p:custDataLst>
              <p:tags r:id="rId4"/>
            </p:custDataLst>
          </p:nvPr>
        </p:nvSpPr>
        <p:spPr>
          <a:xfrm>
            <a:off x="4054238" y="2998122"/>
            <a:ext cx="1782628" cy="902616"/>
          </a:xfrm>
          <a:prstGeom prst="parallelogram">
            <a:avLst/>
          </a:prstGeom>
          <a:solidFill>
            <a:srgbClr val="92D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chorCtr="1">
            <a:normAutofit/>
          </a:bodyPr>
          <a:p>
            <a:pPr algn="ctr"/>
            <a:endParaRPr lang="en-US" altLang="zh-CN">
              <a:solidFill>
                <a:schemeClr val="bg1"/>
              </a:solidFill>
              <a:latin typeface="微软雅黑" panose="020B0503020204020204" charset="-122"/>
              <a:ea typeface="微软雅黑" panose="020B0503020204020204" charset="-122"/>
            </a:endParaRPr>
          </a:p>
        </p:txBody>
      </p:sp>
      <p:sp>
        <p:nvSpPr>
          <p:cNvPr id="29" name="平行四边形 28"/>
          <p:cNvSpPr/>
          <p:nvPr>
            <p:custDataLst>
              <p:tags r:id="rId5"/>
            </p:custDataLst>
          </p:nvPr>
        </p:nvSpPr>
        <p:spPr>
          <a:xfrm>
            <a:off x="5798677" y="2998122"/>
            <a:ext cx="1782628" cy="902616"/>
          </a:xfrm>
          <a:prstGeom prst="parallelogram">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chorCtr="1">
            <a:normAutofit/>
          </a:bodyPr>
          <a:p>
            <a:pPr algn="ctr"/>
            <a:endParaRPr lang="en-US" altLang="zh-CN">
              <a:solidFill>
                <a:schemeClr val="bg1"/>
              </a:solidFill>
              <a:latin typeface="微软雅黑" panose="020B0503020204020204" charset="-122"/>
              <a:ea typeface="微软雅黑" panose="020B0503020204020204" charset="-122"/>
            </a:endParaRPr>
          </a:p>
        </p:txBody>
      </p:sp>
      <p:grpSp>
        <p:nvGrpSpPr>
          <p:cNvPr id="33" name="组合 32"/>
          <p:cNvGrpSpPr/>
          <p:nvPr>
            <p:custDataLst>
              <p:tags r:id="rId6"/>
            </p:custDataLst>
          </p:nvPr>
        </p:nvGrpSpPr>
        <p:grpSpPr>
          <a:xfrm>
            <a:off x="1518903" y="1722985"/>
            <a:ext cx="5186866" cy="1132882"/>
            <a:chOff x="1327309" y="2488586"/>
            <a:chExt cx="9552331" cy="1205872"/>
          </a:xfrm>
        </p:grpSpPr>
        <p:grpSp>
          <p:nvGrpSpPr>
            <p:cNvPr id="23" name="组合 22"/>
            <p:cNvGrpSpPr/>
            <p:nvPr/>
          </p:nvGrpSpPr>
          <p:grpSpPr>
            <a:xfrm rot="10800000">
              <a:off x="1327309" y="2488586"/>
              <a:ext cx="9552331" cy="1205872"/>
              <a:chOff x="3467099" y="3350313"/>
              <a:chExt cx="5257804" cy="1205872"/>
            </a:xfrm>
          </p:grpSpPr>
          <p:cxnSp>
            <p:nvCxnSpPr>
              <p:cNvPr id="37" name="肘形连接符 36"/>
              <p:cNvCxnSpPr/>
              <p:nvPr>
                <p:custDataLst>
                  <p:tags r:id="rId7"/>
                </p:custDataLst>
              </p:nvPr>
            </p:nvCxnSpPr>
            <p:spPr>
              <a:xfrm rot="16200000" flipV="1">
                <a:off x="4178614" y="2638798"/>
                <a:ext cx="1205871" cy="2628902"/>
              </a:xfrm>
              <a:prstGeom prst="bentConnector3">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肘形连接符 37"/>
              <p:cNvCxnSpPr/>
              <p:nvPr>
                <p:custDataLst>
                  <p:tags r:id="rId8"/>
                </p:custDataLst>
              </p:nvPr>
            </p:nvCxnSpPr>
            <p:spPr>
              <a:xfrm rot="5400000" flipH="1" flipV="1">
                <a:off x="6807516" y="2638798"/>
                <a:ext cx="1205871" cy="2628903"/>
              </a:xfrm>
              <a:prstGeom prst="bentConnector3">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肘形连接符 34"/>
            <p:cNvCxnSpPr/>
            <p:nvPr>
              <p:custDataLst>
                <p:tags r:id="rId9"/>
              </p:custDataLst>
            </p:nvPr>
          </p:nvCxnSpPr>
          <p:spPr>
            <a:xfrm rot="5400000" flipV="1">
              <a:off x="4211249" y="3374129"/>
              <a:ext cx="612083" cy="2516"/>
            </a:xfrm>
            <a:prstGeom prst="bentConnector3">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custDataLst>
                <p:tags r:id="rId10"/>
              </p:custDataLst>
            </p:nvPr>
          </p:nvCxnSpPr>
          <p:spPr>
            <a:xfrm rot="5400000" flipV="1">
              <a:off x="7402489" y="3384068"/>
              <a:ext cx="612083" cy="2516"/>
            </a:xfrm>
            <a:prstGeom prst="bentConnector3">
              <a:avLst>
                <a:gd name="adj1" fmla="val 5000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文本框 24"/>
          <p:cNvSpPr txBox="1"/>
          <p:nvPr>
            <p:custDataLst>
              <p:tags r:id="rId11"/>
            </p:custDataLst>
          </p:nvPr>
        </p:nvSpPr>
        <p:spPr>
          <a:xfrm>
            <a:off x="3373630" y="951308"/>
            <a:ext cx="1437587" cy="622226"/>
          </a:xfrm>
          <a:prstGeom prst="rect">
            <a:avLst/>
          </a:prstGeom>
          <a:noFill/>
        </p:spPr>
        <p:txBody>
          <a:bodyPr wrap="square" rtlCol="0" anchor="ctr">
            <a:normAutofit/>
          </a:bodyPr>
          <a:p>
            <a:pPr indent="0" algn="ctr">
              <a:lnSpc>
                <a:spcPct val="120000"/>
              </a:lnSpc>
              <a:spcBef>
                <a:spcPts val="0"/>
              </a:spcBef>
              <a:spcAft>
                <a:spcPts val="0"/>
              </a:spcAft>
              <a:buSzPct val="100000"/>
            </a:pPr>
            <a:r>
              <a:rPr lang="en-US" altLang="zh-CN" sz="2000" spc="150" dirty="0">
                <a:solidFill>
                  <a:schemeClr val="bg1"/>
                </a:solidFill>
                <a:latin typeface="微软雅黑" panose="020B0503020204020204" charset="-122"/>
                <a:ea typeface="微软雅黑" panose="020B0503020204020204" charset="-122"/>
              </a:rPr>
              <a:t>IP</a:t>
            </a:r>
            <a:endParaRPr lang="en-US" altLang="zh-CN" sz="2000" spc="150" dirty="0">
              <a:solidFill>
                <a:schemeClr val="bg1"/>
              </a:solidFill>
              <a:latin typeface="微软雅黑" panose="020B0503020204020204" charset="-122"/>
              <a:ea typeface="微软雅黑" panose="020B0503020204020204" charset="-122"/>
            </a:endParaRPr>
          </a:p>
        </p:txBody>
      </p:sp>
      <p:sp>
        <p:nvSpPr>
          <p:cNvPr id="31" name="文本框 30"/>
          <p:cNvSpPr txBox="1"/>
          <p:nvPr>
            <p:custDataLst>
              <p:tags r:id="rId12"/>
            </p:custDataLst>
          </p:nvPr>
        </p:nvSpPr>
        <p:spPr>
          <a:xfrm>
            <a:off x="737879" y="3138317"/>
            <a:ext cx="1437587" cy="622226"/>
          </a:xfrm>
          <a:prstGeom prst="rect">
            <a:avLst/>
          </a:prstGeom>
          <a:noFill/>
        </p:spPr>
        <p:txBody>
          <a:bodyPr wrap="square" rtlCol="0" anchor="ctr">
            <a:normAutofit/>
          </a:bodyPr>
          <a:p>
            <a:pPr indent="0" algn="ctr">
              <a:lnSpc>
                <a:spcPct val="120000"/>
              </a:lnSpc>
              <a:spcBef>
                <a:spcPts val="0"/>
              </a:spcBef>
              <a:spcAft>
                <a:spcPts val="0"/>
              </a:spcAft>
              <a:buSzPct val="100000"/>
            </a:pPr>
            <a:r>
              <a:rPr lang="zh-CN" altLang="en-US" sz="2000" spc="150" dirty="0">
                <a:solidFill>
                  <a:schemeClr val="bg1"/>
                </a:solidFill>
                <a:latin typeface="微软雅黑" panose="020B0503020204020204" charset="-122"/>
                <a:ea typeface="微软雅黑" panose="020B0503020204020204" charset="-122"/>
              </a:rPr>
              <a:t>专利</a:t>
            </a:r>
            <a:endParaRPr lang="zh-CN" altLang="en-US" sz="2000" spc="150" dirty="0">
              <a:solidFill>
                <a:schemeClr val="bg1"/>
              </a:solidFill>
              <a:latin typeface="微软雅黑" panose="020B0503020204020204" charset="-122"/>
              <a:ea typeface="微软雅黑" panose="020B0503020204020204" charset="-122"/>
            </a:endParaRPr>
          </a:p>
        </p:txBody>
      </p:sp>
      <p:sp>
        <p:nvSpPr>
          <p:cNvPr id="32" name="文本框 31"/>
          <p:cNvSpPr txBox="1"/>
          <p:nvPr>
            <p:custDataLst>
              <p:tags r:id="rId13"/>
            </p:custDataLst>
          </p:nvPr>
        </p:nvSpPr>
        <p:spPr>
          <a:xfrm>
            <a:off x="2482319" y="3138317"/>
            <a:ext cx="1437587" cy="622226"/>
          </a:xfrm>
          <a:prstGeom prst="rect">
            <a:avLst/>
          </a:prstGeom>
          <a:noFill/>
        </p:spPr>
        <p:txBody>
          <a:bodyPr wrap="square" rtlCol="0" anchor="ctr">
            <a:normAutofit/>
          </a:bodyPr>
          <a:p>
            <a:pPr indent="0" algn="ctr">
              <a:lnSpc>
                <a:spcPct val="120000"/>
              </a:lnSpc>
              <a:spcBef>
                <a:spcPts val="0"/>
              </a:spcBef>
              <a:spcAft>
                <a:spcPts val="0"/>
              </a:spcAft>
              <a:buSzPct val="100000"/>
            </a:pPr>
            <a:r>
              <a:rPr lang="zh-CN" altLang="en-US" sz="2000" spc="150" dirty="0">
                <a:solidFill>
                  <a:schemeClr val="bg1"/>
                </a:solidFill>
                <a:latin typeface="微软雅黑" panose="020B0503020204020204" charset="-122"/>
                <a:ea typeface="微软雅黑" panose="020B0503020204020204" charset="-122"/>
              </a:rPr>
              <a:t>论文</a:t>
            </a:r>
            <a:endParaRPr lang="zh-CN" altLang="en-US" sz="2000" spc="150" dirty="0">
              <a:solidFill>
                <a:schemeClr val="bg1"/>
              </a:solidFill>
              <a:latin typeface="微软雅黑" panose="020B0503020204020204" charset="-122"/>
              <a:ea typeface="微软雅黑" panose="020B0503020204020204" charset="-122"/>
            </a:endParaRPr>
          </a:p>
        </p:txBody>
      </p:sp>
      <p:sp>
        <p:nvSpPr>
          <p:cNvPr id="39" name="文本框 38"/>
          <p:cNvSpPr txBox="1"/>
          <p:nvPr>
            <p:custDataLst>
              <p:tags r:id="rId14"/>
            </p:custDataLst>
          </p:nvPr>
        </p:nvSpPr>
        <p:spPr>
          <a:xfrm>
            <a:off x="4226759" y="3138317"/>
            <a:ext cx="1437587" cy="622226"/>
          </a:xfrm>
          <a:prstGeom prst="rect">
            <a:avLst/>
          </a:prstGeom>
          <a:noFill/>
        </p:spPr>
        <p:txBody>
          <a:bodyPr wrap="square" rtlCol="0" anchor="ctr">
            <a:normAutofit/>
          </a:bodyPr>
          <a:p>
            <a:pPr indent="0" algn="ctr">
              <a:lnSpc>
                <a:spcPct val="120000"/>
              </a:lnSpc>
              <a:spcBef>
                <a:spcPts val="0"/>
              </a:spcBef>
              <a:spcAft>
                <a:spcPts val="0"/>
              </a:spcAft>
              <a:buSzPct val="100000"/>
            </a:pPr>
            <a:r>
              <a:rPr lang="zh-CN" altLang="en-US" sz="2000" spc="150" dirty="0">
                <a:solidFill>
                  <a:schemeClr val="bg1"/>
                </a:solidFill>
                <a:latin typeface="微软雅黑" panose="020B0503020204020204" charset="-122"/>
                <a:ea typeface="微软雅黑" panose="020B0503020204020204" charset="-122"/>
              </a:rPr>
              <a:t>标准</a:t>
            </a:r>
            <a:endParaRPr lang="zh-CN" altLang="en-US" sz="2000" spc="150" dirty="0">
              <a:solidFill>
                <a:schemeClr val="bg1"/>
              </a:solidFill>
              <a:latin typeface="微软雅黑" panose="020B0503020204020204" charset="-122"/>
              <a:ea typeface="微软雅黑" panose="020B0503020204020204" charset="-122"/>
            </a:endParaRPr>
          </a:p>
        </p:txBody>
      </p:sp>
      <p:sp>
        <p:nvSpPr>
          <p:cNvPr id="40" name="文本框 39"/>
          <p:cNvSpPr txBox="1"/>
          <p:nvPr>
            <p:custDataLst>
              <p:tags r:id="rId15"/>
            </p:custDataLst>
          </p:nvPr>
        </p:nvSpPr>
        <p:spPr>
          <a:xfrm>
            <a:off x="5971198" y="3138317"/>
            <a:ext cx="1437587" cy="622226"/>
          </a:xfrm>
          <a:prstGeom prst="rect">
            <a:avLst/>
          </a:prstGeom>
          <a:noFill/>
        </p:spPr>
        <p:txBody>
          <a:bodyPr wrap="square" rtlCol="0" anchor="ctr">
            <a:normAutofit/>
          </a:bodyPr>
          <a:p>
            <a:pPr algn="ctr">
              <a:lnSpc>
                <a:spcPct val="120000"/>
              </a:lnSpc>
            </a:pPr>
            <a:r>
              <a:rPr lang="zh-CN" altLang="en-US" sz="2000" spc="150">
                <a:solidFill>
                  <a:schemeClr val="bg1"/>
                </a:solidFill>
                <a:latin typeface="微软雅黑" panose="020B0503020204020204" charset="-122"/>
                <a:ea typeface="微软雅黑" panose="020B0503020204020204" charset="-122"/>
              </a:rPr>
              <a:t>内容</a:t>
            </a:r>
            <a:endParaRPr lang="zh-CN" altLang="en-US" sz="2000" spc="150">
              <a:solidFill>
                <a:schemeClr val="bg1"/>
              </a:solidFill>
              <a:latin typeface="微软雅黑" panose="020B0503020204020204" charset="-122"/>
              <a:ea typeface="微软雅黑" panose="020B0503020204020204" charset="-122"/>
            </a:endParaRPr>
          </a:p>
        </p:txBody>
      </p:sp>
      <p:sp>
        <p:nvSpPr>
          <p:cNvPr id="3" name="文本框 2"/>
          <p:cNvSpPr txBox="1"/>
          <p:nvPr/>
        </p:nvSpPr>
        <p:spPr>
          <a:xfrm>
            <a:off x="5950585" y="4546600"/>
            <a:ext cx="454660" cy="645160"/>
          </a:xfrm>
          <a:prstGeom prst="rect">
            <a:avLst/>
          </a:prstGeom>
          <a:solidFill>
            <a:srgbClr val="FFC000"/>
          </a:solidFill>
        </p:spPr>
        <p:txBody>
          <a:bodyPr wrap="square" rtlCol="0">
            <a:spAutoFit/>
          </a:bodyPr>
          <a:p>
            <a:r>
              <a:rPr lang="zh-CN" altLang="en-US"/>
              <a:t>影视</a:t>
            </a:r>
            <a:endParaRPr lang="zh-CN" altLang="en-US"/>
          </a:p>
        </p:txBody>
      </p:sp>
      <p:sp>
        <p:nvSpPr>
          <p:cNvPr id="4" name="文本框 3"/>
          <p:cNvSpPr txBox="1"/>
          <p:nvPr/>
        </p:nvSpPr>
        <p:spPr>
          <a:xfrm>
            <a:off x="6453505" y="4546600"/>
            <a:ext cx="454660" cy="645160"/>
          </a:xfrm>
          <a:prstGeom prst="rect">
            <a:avLst/>
          </a:prstGeom>
          <a:solidFill>
            <a:srgbClr val="FFC000"/>
          </a:solidFill>
        </p:spPr>
        <p:txBody>
          <a:bodyPr wrap="square" rtlCol="0">
            <a:spAutoFit/>
          </a:bodyPr>
          <a:p>
            <a:r>
              <a:rPr lang="zh-CN" altLang="en-US"/>
              <a:t>书籍</a:t>
            </a:r>
            <a:endParaRPr lang="zh-CN" altLang="en-US"/>
          </a:p>
        </p:txBody>
      </p:sp>
      <p:sp>
        <p:nvSpPr>
          <p:cNvPr id="5" name="文本框 4"/>
          <p:cNvSpPr txBox="1"/>
          <p:nvPr/>
        </p:nvSpPr>
        <p:spPr>
          <a:xfrm>
            <a:off x="6956425" y="4546600"/>
            <a:ext cx="454660" cy="645160"/>
          </a:xfrm>
          <a:prstGeom prst="rect">
            <a:avLst/>
          </a:prstGeom>
          <a:solidFill>
            <a:srgbClr val="FFC000"/>
          </a:solidFill>
        </p:spPr>
        <p:txBody>
          <a:bodyPr wrap="square" rtlCol="0">
            <a:spAutoFit/>
          </a:bodyPr>
          <a:p>
            <a:r>
              <a:rPr lang="zh-CN" altLang="en-US"/>
              <a:t>媒体</a:t>
            </a:r>
            <a:endParaRPr lang="zh-CN" altLang="en-US"/>
          </a:p>
        </p:txBody>
      </p:sp>
      <p:sp>
        <p:nvSpPr>
          <p:cNvPr id="6" name="文本框 5"/>
          <p:cNvSpPr txBox="1"/>
          <p:nvPr/>
        </p:nvSpPr>
        <p:spPr>
          <a:xfrm>
            <a:off x="6202045" y="5385435"/>
            <a:ext cx="454660" cy="1198880"/>
          </a:xfrm>
          <a:prstGeom prst="rect">
            <a:avLst/>
          </a:prstGeom>
          <a:solidFill>
            <a:srgbClr val="FFC000"/>
          </a:solidFill>
        </p:spPr>
        <p:txBody>
          <a:bodyPr wrap="square" rtlCol="0">
            <a:spAutoFit/>
          </a:bodyPr>
          <a:p>
            <a:r>
              <a:rPr lang="zh-CN" altLang="en-US"/>
              <a:t>文创产品</a:t>
            </a:r>
            <a:endParaRPr lang="zh-CN" altLang="en-US"/>
          </a:p>
        </p:txBody>
      </p:sp>
      <p:sp>
        <p:nvSpPr>
          <p:cNvPr id="7" name="文本框 6"/>
          <p:cNvSpPr txBox="1"/>
          <p:nvPr/>
        </p:nvSpPr>
        <p:spPr>
          <a:xfrm>
            <a:off x="6704965" y="5385435"/>
            <a:ext cx="454660" cy="645160"/>
          </a:xfrm>
          <a:prstGeom prst="rect">
            <a:avLst/>
          </a:prstGeom>
          <a:solidFill>
            <a:srgbClr val="FFC000"/>
          </a:solidFill>
        </p:spPr>
        <p:txBody>
          <a:bodyPr wrap="square" rtlCol="0">
            <a:spAutoFit/>
          </a:bodyPr>
          <a:p>
            <a:r>
              <a:rPr lang="zh-CN" altLang="en-US"/>
              <a:t>游戏</a:t>
            </a:r>
            <a:endParaRPr lang="zh-CN" altLang="en-US"/>
          </a:p>
        </p:txBody>
      </p:sp>
      <p:pic>
        <p:nvPicPr>
          <p:cNvPr id="14" name="图片 13"/>
          <p:cNvPicPr>
            <a:picLocks noChangeAspect="1"/>
          </p:cNvPicPr>
          <p:nvPr/>
        </p:nvPicPr>
        <p:blipFill>
          <a:blip r:embed="rId16"/>
          <a:stretch>
            <a:fillRect/>
          </a:stretch>
        </p:blipFill>
        <p:spPr>
          <a:xfrm>
            <a:off x="7420610" y="104775"/>
            <a:ext cx="4700270" cy="2494915"/>
          </a:xfrm>
          <a:prstGeom prst="rect">
            <a:avLst/>
          </a:prstGeom>
        </p:spPr>
      </p:pic>
      <p:pic>
        <p:nvPicPr>
          <p:cNvPr id="15" name="图片 14"/>
          <p:cNvPicPr>
            <a:picLocks noChangeAspect="1"/>
          </p:cNvPicPr>
          <p:nvPr/>
        </p:nvPicPr>
        <p:blipFill>
          <a:blip r:embed="rId17"/>
          <a:stretch>
            <a:fillRect/>
          </a:stretch>
        </p:blipFill>
        <p:spPr>
          <a:xfrm>
            <a:off x="8254365" y="2647950"/>
            <a:ext cx="3622675" cy="1862455"/>
          </a:xfrm>
          <a:prstGeom prst="rect">
            <a:avLst/>
          </a:prstGeom>
        </p:spPr>
      </p:pic>
      <p:pic>
        <p:nvPicPr>
          <p:cNvPr id="17" name="图片 16"/>
          <p:cNvPicPr>
            <a:picLocks noChangeAspect="1"/>
          </p:cNvPicPr>
          <p:nvPr/>
        </p:nvPicPr>
        <p:blipFill>
          <a:blip r:embed="rId18"/>
          <a:stretch>
            <a:fillRect/>
          </a:stretch>
        </p:blipFill>
        <p:spPr>
          <a:xfrm>
            <a:off x="7815580" y="2599690"/>
            <a:ext cx="4376420" cy="539115"/>
          </a:xfrm>
          <a:prstGeom prst="rect">
            <a:avLst/>
          </a:prstGeom>
        </p:spPr>
      </p:pic>
      <p:pic>
        <p:nvPicPr>
          <p:cNvPr id="100" name="图片 99"/>
          <p:cNvPicPr/>
          <p:nvPr/>
        </p:nvPicPr>
        <p:blipFill>
          <a:blip r:embed="rId19"/>
          <a:stretch>
            <a:fillRect/>
          </a:stretch>
        </p:blipFill>
        <p:spPr>
          <a:xfrm>
            <a:off x="7583805" y="4558665"/>
            <a:ext cx="1308735" cy="2161540"/>
          </a:xfrm>
          <a:prstGeom prst="rect">
            <a:avLst/>
          </a:prstGeom>
          <a:noFill/>
          <a:ln w="9525">
            <a:noFill/>
          </a:ln>
        </p:spPr>
      </p:pic>
      <p:pic>
        <p:nvPicPr>
          <p:cNvPr id="101" name="图片 100"/>
          <p:cNvPicPr/>
          <p:nvPr>
            <p:custDataLst>
              <p:tags r:id="rId20"/>
            </p:custDataLst>
          </p:nvPr>
        </p:nvPicPr>
        <p:blipFill>
          <a:blip r:embed="rId21"/>
          <a:stretch>
            <a:fillRect/>
          </a:stretch>
        </p:blipFill>
        <p:spPr>
          <a:xfrm>
            <a:off x="8892540" y="4755515"/>
            <a:ext cx="1336675" cy="1768475"/>
          </a:xfrm>
          <a:prstGeom prst="rect">
            <a:avLst/>
          </a:prstGeom>
          <a:noFill/>
          <a:ln w="9525">
            <a:noFill/>
          </a:ln>
        </p:spPr>
      </p:pic>
      <p:pic>
        <p:nvPicPr>
          <p:cNvPr id="102" name="图片 101"/>
          <p:cNvPicPr/>
          <p:nvPr/>
        </p:nvPicPr>
        <p:blipFill>
          <a:blip r:embed="rId22"/>
          <a:stretch>
            <a:fillRect/>
          </a:stretch>
        </p:blipFill>
        <p:spPr>
          <a:xfrm>
            <a:off x="10229215" y="4984115"/>
            <a:ext cx="1913255" cy="1290955"/>
          </a:xfrm>
          <a:prstGeom prst="rect">
            <a:avLst/>
          </a:prstGeom>
          <a:noFill/>
          <a:ln w="9525">
            <a:noFill/>
          </a:ln>
        </p:spPr>
      </p:pic>
    </p:spTree>
    <p:custDataLst>
      <p:tags r:id="rId23"/>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 name="图片 16"/>
          <p:cNvPicPr>
            <a:picLocks noChangeAspect="1"/>
          </p:cNvPicPr>
          <p:nvPr/>
        </p:nvPicPr>
        <p:blipFill>
          <a:blip r:embed="rId1"/>
          <a:stretch>
            <a:fillRect/>
          </a:stretch>
        </p:blipFill>
        <p:spPr>
          <a:xfrm>
            <a:off x="0" y="445770"/>
            <a:ext cx="8177530" cy="1957705"/>
          </a:xfrm>
          <a:prstGeom prst="rect">
            <a:avLst/>
          </a:prstGeom>
        </p:spPr>
      </p:pic>
      <p:sp>
        <p:nvSpPr>
          <p:cNvPr id="2" name="标题 1"/>
          <p:cNvSpPr>
            <a:spLocks noGrp="1"/>
          </p:cNvSpPr>
          <p:nvPr>
            <p:ph type="title"/>
          </p:nvPr>
        </p:nvSpPr>
        <p:spPr>
          <a:xfrm>
            <a:off x="153035" y="0"/>
            <a:ext cx="10515600" cy="1325563"/>
          </a:xfrm>
        </p:spPr>
        <p:txBody>
          <a:bodyPr>
            <a:normAutofit/>
          </a:bodyPr>
          <a:p>
            <a:r>
              <a:rPr lang="en-US" altLang="zh-CN" sz="2000" b="1">
                <a:solidFill>
                  <a:schemeClr val="tx1"/>
                </a:solidFill>
                <a:latin typeface="Arial" panose="020B0604020202020204" pitchFamily="34" charset="0"/>
              </a:rPr>
              <a:t>IP</a:t>
            </a:r>
            <a:r>
              <a:rPr lang="zh-CN" altLang="en-US" sz="2000" b="1">
                <a:solidFill>
                  <a:schemeClr val="tx1"/>
                </a:solidFill>
                <a:latin typeface="Arial" panose="020B0604020202020204" pitchFamily="34" charset="0"/>
              </a:rPr>
              <a:t>资源数据库</a:t>
            </a:r>
            <a:endParaRPr lang="zh-CN" altLang="en-US" sz="2000" b="1">
              <a:solidFill>
                <a:schemeClr val="tx1"/>
              </a:solidFill>
              <a:latin typeface="Arial" panose="020B0604020202020204" pitchFamily="34" charset="0"/>
            </a:endParaRPr>
          </a:p>
        </p:txBody>
      </p:sp>
      <p:pic>
        <p:nvPicPr>
          <p:cNvPr id="22" name="图片 21"/>
          <p:cNvPicPr>
            <a:picLocks noChangeAspect="1"/>
          </p:cNvPicPr>
          <p:nvPr/>
        </p:nvPicPr>
        <p:blipFill>
          <a:blip r:embed="rId2"/>
          <a:stretch>
            <a:fillRect/>
          </a:stretch>
        </p:blipFill>
        <p:spPr>
          <a:xfrm>
            <a:off x="350520" y="2508885"/>
            <a:ext cx="7387590" cy="2505710"/>
          </a:xfrm>
          <a:prstGeom prst="rect">
            <a:avLst/>
          </a:prstGeom>
        </p:spPr>
      </p:pic>
      <p:pic>
        <p:nvPicPr>
          <p:cNvPr id="28" name="图片 27"/>
          <p:cNvPicPr>
            <a:picLocks noChangeAspect="1"/>
          </p:cNvPicPr>
          <p:nvPr/>
        </p:nvPicPr>
        <p:blipFill>
          <a:blip r:embed="rId3"/>
          <a:stretch>
            <a:fillRect/>
          </a:stretch>
        </p:blipFill>
        <p:spPr>
          <a:xfrm>
            <a:off x="274320" y="5244465"/>
            <a:ext cx="7348855" cy="1119505"/>
          </a:xfrm>
          <a:prstGeom prst="rect">
            <a:avLst/>
          </a:prstGeom>
        </p:spPr>
      </p:pic>
      <p:pic>
        <p:nvPicPr>
          <p:cNvPr id="30" name="图片 29"/>
          <p:cNvPicPr>
            <a:picLocks noChangeAspect="1"/>
          </p:cNvPicPr>
          <p:nvPr/>
        </p:nvPicPr>
        <p:blipFill>
          <a:blip r:embed="rId4"/>
          <a:stretch>
            <a:fillRect/>
          </a:stretch>
        </p:blipFill>
        <p:spPr>
          <a:xfrm>
            <a:off x="7858125" y="2280920"/>
            <a:ext cx="4253865" cy="4150360"/>
          </a:xfrm>
          <a:prstGeom prst="rect">
            <a:avLst/>
          </a:prstGeom>
        </p:spPr>
      </p:pic>
      <p:pic>
        <p:nvPicPr>
          <p:cNvPr id="41" name="图片 40"/>
          <p:cNvPicPr>
            <a:picLocks noChangeAspect="1"/>
          </p:cNvPicPr>
          <p:nvPr/>
        </p:nvPicPr>
        <p:blipFill>
          <a:blip r:embed="rId5"/>
          <a:stretch>
            <a:fillRect/>
          </a:stretch>
        </p:blipFill>
        <p:spPr>
          <a:xfrm>
            <a:off x="7858125" y="1038225"/>
            <a:ext cx="3843655" cy="866775"/>
          </a:xfrm>
          <a:prstGeom prst="rect">
            <a:avLst/>
          </a:prstGeom>
        </p:spPr>
      </p:pic>
    </p:spTree>
    <p:custDataLst>
      <p:tags r:id="rId6"/>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14630" y="0"/>
            <a:ext cx="10515600" cy="553085"/>
          </a:xfrm>
        </p:spPr>
        <p:txBody>
          <a:bodyPr>
            <a:normAutofit/>
          </a:bodyPr>
          <a:p>
            <a:r>
              <a:rPr lang="zh-CN" altLang="en-US" sz="2000" b="1">
                <a:latin typeface="Arial" panose="020B0604020202020204" pitchFamily="34" charset="0"/>
              </a:rPr>
              <a:t>芯片行业鄙视链</a:t>
            </a:r>
            <a:endParaRPr lang="zh-CN" altLang="en-US" sz="2000" b="1">
              <a:latin typeface="Arial" panose="020B0604020202020204" pitchFamily="34" charset="0"/>
            </a:endParaRPr>
          </a:p>
        </p:txBody>
      </p:sp>
      <p:graphicFrame>
        <p:nvGraphicFramePr>
          <p:cNvPr id="7" name="图示 6"/>
          <p:cNvGraphicFramePr/>
          <p:nvPr/>
        </p:nvGraphicFramePr>
        <p:xfrm>
          <a:off x="2747645" y="219710"/>
          <a:ext cx="8061960" cy="161734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8" name="图示 7"/>
          <p:cNvGraphicFramePr/>
          <p:nvPr/>
        </p:nvGraphicFramePr>
        <p:xfrm>
          <a:off x="0" y="1691005"/>
          <a:ext cx="6176010" cy="469709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9" name="图片 8"/>
          <p:cNvPicPr>
            <a:picLocks noChangeAspect="1"/>
          </p:cNvPicPr>
          <p:nvPr/>
        </p:nvPicPr>
        <p:blipFill>
          <a:blip r:embed="rId11"/>
          <a:stretch>
            <a:fillRect/>
          </a:stretch>
        </p:blipFill>
        <p:spPr>
          <a:xfrm>
            <a:off x="5158740" y="2694940"/>
            <a:ext cx="1725930" cy="541655"/>
          </a:xfrm>
          <a:prstGeom prst="rect">
            <a:avLst/>
          </a:prstGeom>
        </p:spPr>
      </p:pic>
      <p:pic>
        <p:nvPicPr>
          <p:cNvPr id="11" name="图片 10"/>
          <p:cNvPicPr>
            <a:picLocks noChangeAspect="1"/>
          </p:cNvPicPr>
          <p:nvPr/>
        </p:nvPicPr>
        <p:blipFill>
          <a:blip r:embed="rId12"/>
          <a:stretch>
            <a:fillRect/>
          </a:stretch>
        </p:blipFill>
        <p:spPr>
          <a:xfrm>
            <a:off x="8091170" y="2700020"/>
            <a:ext cx="1514475" cy="571500"/>
          </a:xfrm>
          <a:prstGeom prst="rect">
            <a:avLst/>
          </a:prstGeom>
        </p:spPr>
      </p:pic>
      <p:pic>
        <p:nvPicPr>
          <p:cNvPr id="12" name="图片 11"/>
          <p:cNvPicPr>
            <a:picLocks noChangeAspect="1"/>
          </p:cNvPicPr>
          <p:nvPr/>
        </p:nvPicPr>
        <p:blipFill>
          <a:blip r:embed="rId13"/>
          <a:stretch>
            <a:fillRect/>
          </a:stretch>
        </p:blipFill>
        <p:spPr>
          <a:xfrm>
            <a:off x="5763895" y="1779270"/>
            <a:ext cx="663575" cy="654050"/>
          </a:xfrm>
          <a:prstGeom prst="rect">
            <a:avLst/>
          </a:prstGeom>
        </p:spPr>
      </p:pic>
      <p:pic>
        <p:nvPicPr>
          <p:cNvPr id="13" name="图片 12"/>
          <p:cNvPicPr>
            <a:picLocks noChangeAspect="1"/>
          </p:cNvPicPr>
          <p:nvPr/>
        </p:nvPicPr>
        <p:blipFill>
          <a:blip r:embed="rId14"/>
          <a:stretch>
            <a:fillRect/>
          </a:stretch>
        </p:blipFill>
        <p:spPr>
          <a:xfrm>
            <a:off x="9685020" y="2672715"/>
            <a:ext cx="647700" cy="626745"/>
          </a:xfrm>
          <a:prstGeom prst="rect">
            <a:avLst/>
          </a:prstGeom>
        </p:spPr>
      </p:pic>
      <p:pic>
        <p:nvPicPr>
          <p:cNvPr id="14" name="图片 13"/>
          <p:cNvPicPr>
            <a:picLocks noChangeAspect="1"/>
          </p:cNvPicPr>
          <p:nvPr/>
        </p:nvPicPr>
        <p:blipFill>
          <a:blip r:embed="rId14"/>
          <a:stretch>
            <a:fillRect/>
          </a:stretch>
        </p:blipFill>
        <p:spPr>
          <a:xfrm>
            <a:off x="7548245" y="1788160"/>
            <a:ext cx="655320" cy="634365"/>
          </a:xfrm>
          <a:prstGeom prst="rect">
            <a:avLst/>
          </a:prstGeom>
        </p:spPr>
      </p:pic>
      <p:pic>
        <p:nvPicPr>
          <p:cNvPr id="16" name="图片 15"/>
          <p:cNvPicPr>
            <a:picLocks noChangeAspect="1"/>
          </p:cNvPicPr>
          <p:nvPr/>
        </p:nvPicPr>
        <p:blipFill>
          <a:blip r:embed="rId15"/>
          <a:stretch>
            <a:fillRect/>
          </a:stretch>
        </p:blipFill>
        <p:spPr>
          <a:xfrm>
            <a:off x="6957695" y="2748915"/>
            <a:ext cx="1005205" cy="473075"/>
          </a:xfrm>
          <a:prstGeom prst="rect">
            <a:avLst/>
          </a:prstGeom>
        </p:spPr>
      </p:pic>
      <p:sp>
        <p:nvSpPr>
          <p:cNvPr id="18" name="文本框 17"/>
          <p:cNvSpPr txBox="1"/>
          <p:nvPr/>
        </p:nvSpPr>
        <p:spPr>
          <a:xfrm>
            <a:off x="8298815" y="1920875"/>
            <a:ext cx="610235" cy="368300"/>
          </a:xfrm>
          <a:prstGeom prst="rect">
            <a:avLst/>
          </a:prstGeom>
          <a:solidFill>
            <a:srgbClr val="FFFF00"/>
          </a:solidFill>
        </p:spPr>
        <p:txBody>
          <a:bodyPr wrap="square" rtlCol="0" anchor="t">
            <a:spAutoFit/>
          </a:bodyPr>
          <a:p>
            <a:r>
              <a:rPr lang="zh-CN" altLang="en-US"/>
              <a:t>CISC</a:t>
            </a:r>
            <a:endParaRPr lang="zh-CN" altLang="en-US"/>
          </a:p>
        </p:txBody>
      </p:sp>
      <p:sp>
        <p:nvSpPr>
          <p:cNvPr id="19" name="文本框 18"/>
          <p:cNvSpPr txBox="1"/>
          <p:nvPr/>
        </p:nvSpPr>
        <p:spPr>
          <a:xfrm>
            <a:off x="6470015" y="1922145"/>
            <a:ext cx="610235" cy="368300"/>
          </a:xfrm>
          <a:prstGeom prst="rect">
            <a:avLst/>
          </a:prstGeom>
          <a:solidFill>
            <a:srgbClr val="92D050"/>
          </a:solidFill>
        </p:spPr>
        <p:txBody>
          <a:bodyPr wrap="square" rtlCol="0" anchor="t">
            <a:spAutoFit/>
          </a:bodyPr>
          <a:p>
            <a:r>
              <a:rPr lang="zh-CN" altLang="en-US"/>
              <a:t>RISC</a:t>
            </a:r>
            <a:endParaRPr lang="zh-CN" altLang="en-US"/>
          </a:p>
        </p:txBody>
      </p:sp>
      <p:pic>
        <p:nvPicPr>
          <p:cNvPr id="20" name="图片 19"/>
          <p:cNvPicPr>
            <a:picLocks noChangeAspect="1"/>
          </p:cNvPicPr>
          <p:nvPr/>
        </p:nvPicPr>
        <p:blipFill>
          <a:blip r:embed="rId11"/>
          <a:stretch>
            <a:fillRect/>
          </a:stretch>
        </p:blipFill>
        <p:spPr>
          <a:xfrm>
            <a:off x="6347460" y="3498850"/>
            <a:ext cx="1725930" cy="541655"/>
          </a:xfrm>
          <a:prstGeom prst="rect">
            <a:avLst/>
          </a:prstGeom>
        </p:spPr>
      </p:pic>
      <p:pic>
        <p:nvPicPr>
          <p:cNvPr id="21" name="图片 20"/>
          <p:cNvPicPr>
            <a:picLocks noChangeAspect="1"/>
          </p:cNvPicPr>
          <p:nvPr/>
        </p:nvPicPr>
        <p:blipFill>
          <a:blip r:embed="rId16"/>
          <a:stretch>
            <a:fillRect/>
          </a:stretch>
        </p:blipFill>
        <p:spPr>
          <a:xfrm>
            <a:off x="8185150" y="3526155"/>
            <a:ext cx="1714500" cy="514350"/>
          </a:xfrm>
          <a:prstGeom prst="rect">
            <a:avLst/>
          </a:prstGeom>
        </p:spPr>
      </p:pic>
      <p:pic>
        <p:nvPicPr>
          <p:cNvPr id="22" name="图片 21"/>
          <p:cNvPicPr>
            <a:picLocks noChangeAspect="1"/>
          </p:cNvPicPr>
          <p:nvPr/>
        </p:nvPicPr>
        <p:blipFill>
          <a:blip r:embed="rId17"/>
          <a:stretch>
            <a:fillRect/>
          </a:stretch>
        </p:blipFill>
        <p:spPr>
          <a:xfrm>
            <a:off x="10017125" y="3562985"/>
            <a:ext cx="1981835" cy="477520"/>
          </a:xfrm>
          <a:prstGeom prst="rect">
            <a:avLst/>
          </a:prstGeom>
        </p:spPr>
      </p:pic>
      <p:pic>
        <p:nvPicPr>
          <p:cNvPr id="23" name="图片 22"/>
          <p:cNvPicPr>
            <a:picLocks noChangeAspect="1"/>
          </p:cNvPicPr>
          <p:nvPr/>
        </p:nvPicPr>
        <p:blipFill>
          <a:blip r:embed="rId18"/>
          <a:stretch>
            <a:fillRect/>
          </a:stretch>
        </p:blipFill>
        <p:spPr>
          <a:xfrm>
            <a:off x="6347460" y="4274820"/>
            <a:ext cx="932815" cy="850900"/>
          </a:xfrm>
          <a:prstGeom prst="rect">
            <a:avLst/>
          </a:prstGeom>
        </p:spPr>
      </p:pic>
      <p:pic>
        <p:nvPicPr>
          <p:cNvPr id="24" name="图片 23"/>
          <p:cNvPicPr>
            <a:picLocks noChangeAspect="1"/>
          </p:cNvPicPr>
          <p:nvPr/>
        </p:nvPicPr>
        <p:blipFill>
          <a:blip r:embed="rId19"/>
          <a:stretch>
            <a:fillRect/>
          </a:stretch>
        </p:blipFill>
        <p:spPr>
          <a:xfrm>
            <a:off x="7428865" y="4128135"/>
            <a:ext cx="644525" cy="746760"/>
          </a:xfrm>
          <a:prstGeom prst="rect">
            <a:avLst/>
          </a:prstGeom>
        </p:spPr>
      </p:pic>
      <p:pic>
        <p:nvPicPr>
          <p:cNvPr id="28" name="图片 27"/>
          <p:cNvPicPr>
            <a:picLocks noChangeAspect="1"/>
          </p:cNvPicPr>
          <p:nvPr/>
        </p:nvPicPr>
        <p:blipFill>
          <a:blip r:embed="rId20"/>
          <a:stretch>
            <a:fillRect/>
          </a:stretch>
        </p:blipFill>
        <p:spPr>
          <a:xfrm>
            <a:off x="10586720" y="1889125"/>
            <a:ext cx="1514475" cy="400050"/>
          </a:xfrm>
          <a:prstGeom prst="rect">
            <a:avLst/>
          </a:prstGeom>
        </p:spPr>
      </p:pic>
      <p:pic>
        <p:nvPicPr>
          <p:cNvPr id="29" name="图片 28"/>
          <p:cNvPicPr>
            <a:picLocks noChangeAspect="1"/>
          </p:cNvPicPr>
          <p:nvPr/>
        </p:nvPicPr>
        <p:blipFill>
          <a:blip r:embed="rId21"/>
          <a:stretch>
            <a:fillRect/>
          </a:stretch>
        </p:blipFill>
        <p:spPr>
          <a:xfrm>
            <a:off x="11149330" y="1022985"/>
            <a:ext cx="583565" cy="866140"/>
          </a:xfrm>
          <a:prstGeom prst="rect">
            <a:avLst/>
          </a:prstGeom>
        </p:spPr>
      </p:pic>
      <p:pic>
        <p:nvPicPr>
          <p:cNvPr id="30" name="图片 29"/>
          <p:cNvPicPr>
            <a:picLocks noChangeAspect="1"/>
          </p:cNvPicPr>
          <p:nvPr/>
        </p:nvPicPr>
        <p:blipFill>
          <a:blip r:embed="rId22"/>
          <a:stretch>
            <a:fillRect/>
          </a:stretch>
        </p:blipFill>
        <p:spPr>
          <a:xfrm>
            <a:off x="8298815" y="4241800"/>
            <a:ext cx="654685" cy="633095"/>
          </a:xfrm>
          <a:prstGeom prst="rect">
            <a:avLst/>
          </a:prstGeom>
        </p:spPr>
      </p:pic>
      <p:pic>
        <p:nvPicPr>
          <p:cNvPr id="31" name="图片 30"/>
          <p:cNvPicPr>
            <a:picLocks noChangeAspect="1"/>
          </p:cNvPicPr>
          <p:nvPr/>
        </p:nvPicPr>
        <p:blipFill>
          <a:blip r:embed="rId23"/>
          <a:stretch>
            <a:fillRect/>
          </a:stretch>
        </p:blipFill>
        <p:spPr>
          <a:xfrm>
            <a:off x="10586720" y="2560955"/>
            <a:ext cx="1012190" cy="848360"/>
          </a:xfrm>
          <a:prstGeom prst="rect">
            <a:avLst/>
          </a:prstGeom>
        </p:spPr>
      </p:pic>
      <p:pic>
        <p:nvPicPr>
          <p:cNvPr id="32" name="图片 31"/>
          <p:cNvPicPr>
            <a:picLocks noChangeAspect="1"/>
          </p:cNvPicPr>
          <p:nvPr/>
        </p:nvPicPr>
        <p:blipFill>
          <a:blip r:embed="rId24"/>
          <a:stretch>
            <a:fillRect/>
          </a:stretch>
        </p:blipFill>
        <p:spPr>
          <a:xfrm>
            <a:off x="9319260" y="4241800"/>
            <a:ext cx="1013460" cy="1309370"/>
          </a:xfrm>
          <a:prstGeom prst="rect">
            <a:avLst/>
          </a:prstGeom>
        </p:spPr>
      </p:pic>
      <p:pic>
        <p:nvPicPr>
          <p:cNvPr id="33" name="图片 32"/>
          <p:cNvPicPr>
            <a:picLocks noChangeAspect="1"/>
          </p:cNvPicPr>
          <p:nvPr/>
        </p:nvPicPr>
        <p:blipFill>
          <a:blip r:embed="rId25"/>
          <a:stretch>
            <a:fillRect/>
          </a:stretch>
        </p:blipFill>
        <p:spPr>
          <a:xfrm>
            <a:off x="10420350" y="4157345"/>
            <a:ext cx="1666240" cy="1113155"/>
          </a:xfrm>
          <a:prstGeom prst="rect">
            <a:avLst/>
          </a:prstGeom>
        </p:spPr>
      </p:pic>
      <p:pic>
        <p:nvPicPr>
          <p:cNvPr id="34" name="图片 33"/>
          <p:cNvPicPr>
            <a:picLocks noChangeAspect="1"/>
          </p:cNvPicPr>
          <p:nvPr/>
        </p:nvPicPr>
        <p:blipFill>
          <a:blip r:embed="rId26"/>
          <a:stretch>
            <a:fillRect/>
          </a:stretch>
        </p:blipFill>
        <p:spPr>
          <a:xfrm>
            <a:off x="6427470" y="5367655"/>
            <a:ext cx="1143000" cy="504825"/>
          </a:xfrm>
          <a:prstGeom prst="rect">
            <a:avLst/>
          </a:prstGeom>
        </p:spPr>
      </p:pic>
      <p:pic>
        <p:nvPicPr>
          <p:cNvPr id="35" name="图片 34"/>
          <p:cNvPicPr>
            <a:picLocks noChangeAspect="1"/>
          </p:cNvPicPr>
          <p:nvPr/>
        </p:nvPicPr>
        <p:blipFill>
          <a:blip r:embed="rId27"/>
          <a:stretch>
            <a:fillRect/>
          </a:stretch>
        </p:blipFill>
        <p:spPr>
          <a:xfrm>
            <a:off x="7847965" y="4942840"/>
            <a:ext cx="1224280" cy="1224280"/>
          </a:xfrm>
          <a:prstGeom prst="rect">
            <a:avLst/>
          </a:prstGeom>
        </p:spPr>
      </p:pic>
      <p:sp>
        <p:nvSpPr>
          <p:cNvPr id="36" name="文本框 35"/>
          <p:cNvSpPr txBox="1"/>
          <p:nvPr/>
        </p:nvSpPr>
        <p:spPr>
          <a:xfrm>
            <a:off x="5158740" y="6489700"/>
            <a:ext cx="7033260" cy="368300"/>
          </a:xfrm>
          <a:prstGeom prst="rect">
            <a:avLst/>
          </a:prstGeom>
          <a:noFill/>
        </p:spPr>
        <p:txBody>
          <a:bodyPr wrap="square" rtlCol="0" anchor="t">
            <a:spAutoFit/>
          </a:bodyPr>
          <a:p>
            <a:r>
              <a:rPr lang="en-US" altLang="zh-CN"/>
              <a:t>[1] </a:t>
            </a:r>
            <a:r>
              <a:rPr lang="zh-CN" altLang="en-US"/>
              <a:t>https://www.greatplacetowork.com/best-workplaces/100-best/2020</a:t>
            </a:r>
            <a:endParaRPr lang="zh-CN" altLang="en-US"/>
          </a:p>
        </p:txBody>
      </p:sp>
      <p:sp>
        <p:nvSpPr>
          <p:cNvPr id="37" name="文本框 36"/>
          <p:cNvSpPr txBox="1"/>
          <p:nvPr/>
        </p:nvSpPr>
        <p:spPr>
          <a:xfrm>
            <a:off x="11598910" y="1056005"/>
            <a:ext cx="487680" cy="368300"/>
          </a:xfrm>
          <a:prstGeom prst="rect">
            <a:avLst/>
          </a:prstGeom>
          <a:noFill/>
        </p:spPr>
        <p:txBody>
          <a:bodyPr wrap="square" rtlCol="0">
            <a:spAutoFit/>
          </a:bodyPr>
          <a:p>
            <a:r>
              <a:rPr lang="en-US" altLang="zh-CN"/>
              <a:t>[1]</a:t>
            </a:r>
            <a:endParaRPr lang="en-US" altLang="zh-CN"/>
          </a:p>
        </p:txBody>
      </p:sp>
      <p:pic>
        <p:nvPicPr>
          <p:cNvPr id="38" name="图片 37"/>
          <p:cNvPicPr>
            <a:picLocks noChangeAspect="1"/>
          </p:cNvPicPr>
          <p:nvPr/>
        </p:nvPicPr>
        <p:blipFill>
          <a:blip r:embed="rId28"/>
          <a:stretch>
            <a:fillRect/>
          </a:stretch>
        </p:blipFill>
        <p:spPr>
          <a:xfrm>
            <a:off x="9135745" y="1914525"/>
            <a:ext cx="1379855" cy="380365"/>
          </a:xfrm>
          <a:prstGeom prst="rect">
            <a:avLst/>
          </a:prstGeom>
        </p:spPr>
      </p:pic>
      <p:pic>
        <p:nvPicPr>
          <p:cNvPr id="3" name="图片 2"/>
          <p:cNvPicPr>
            <a:picLocks noChangeAspect="1"/>
          </p:cNvPicPr>
          <p:nvPr/>
        </p:nvPicPr>
        <p:blipFill>
          <a:blip r:embed="rId29"/>
          <a:srcRect t="41213" b="42800"/>
          <a:stretch>
            <a:fillRect/>
          </a:stretch>
        </p:blipFill>
        <p:spPr>
          <a:xfrm>
            <a:off x="9135745" y="5675630"/>
            <a:ext cx="3073400" cy="49149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72415" y="0"/>
            <a:ext cx="10515600" cy="1325563"/>
          </a:xfrm>
        </p:spPr>
        <p:txBody>
          <a:bodyPr/>
          <a:p>
            <a:pPr algn="l">
              <a:lnSpc>
                <a:spcPct val="100000"/>
              </a:lnSpc>
              <a:buClrTx/>
              <a:buSzTx/>
              <a:buFontTx/>
            </a:pPr>
            <a:r>
              <a:rPr lang="zh-CN" altLang="en-US" sz="2400" b="1" spc="200">
                <a:uFillTx/>
                <a:latin typeface="Arial" panose="020B0604020202020204" pitchFamily="34" charset="0"/>
                <a:ea typeface="微软雅黑" panose="020B0503020204020204" charset="-122"/>
              </a:rPr>
              <a:t>降维打击</a:t>
            </a:r>
            <a:endParaRPr lang="zh-CN" altLang="en-US" sz="2400" b="1" spc="200">
              <a:uFillTx/>
              <a:latin typeface="Arial" panose="020B0604020202020204" pitchFamily="34" charset="0"/>
              <a:ea typeface="微软雅黑" panose="020B0503020204020204" charset="-122"/>
            </a:endParaRPr>
          </a:p>
        </p:txBody>
      </p:sp>
      <p:pic>
        <p:nvPicPr>
          <p:cNvPr id="4" name="图片 3"/>
          <p:cNvPicPr>
            <a:picLocks noChangeAspect="1"/>
          </p:cNvPicPr>
          <p:nvPr/>
        </p:nvPicPr>
        <p:blipFill>
          <a:blip r:embed="rId1"/>
          <a:stretch>
            <a:fillRect/>
          </a:stretch>
        </p:blipFill>
        <p:spPr>
          <a:xfrm>
            <a:off x="838200" y="1139190"/>
            <a:ext cx="4265295" cy="2586355"/>
          </a:xfrm>
          <a:prstGeom prst="rect">
            <a:avLst/>
          </a:prstGeom>
        </p:spPr>
      </p:pic>
      <p:pic>
        <p:nvPicPr>
          <p:cNvPr id="5" name="图片 4"/>
          <p:cNvPicPr>
            <a:picLocks noChangeAspect="1"/>
          </p:cNvPicPr>
          <p:nvPr/>
        </p:nvPicPr>
        <p:blipFill>
          <a:blip r:embed="rId2"/>
          <a:stretch>
            <a:fillRect/>
          </a:stretch>
        </p:blipFill>
        <p:spPr>
          <a:xfrm>
            <a:off x="5677535" y="1309370"/>
            <a:ext cx="6264910" cy="751205"/>
          </a:xfrm>
          <a:prstGeom prst="rect">
            <a:avLst/>
          </a:prstGeom>
        </p:spPr>
      </p:pic>
      <p:pic>
        <p:nvPicPr>
          <p:cNvPr id="6" name="图片 5"/>
          <p:cNvPicPr>
            <a:picLocks noChangeAspect="1"/>
          </p:cNvPicPr>
          <p:nvPr/>
        </p:nvPicPr>
        <p:blipFill>
          <a:blip r:embed="rId3"/>
          <a:stretch>
            <a:fillRect/>
          </a:stretch>
        </p:blipFill>
        <p:spPr>
          <a:xfrm>
            <a:off x="5677535" y="2387600"/>
            <a:ext cx="5795645" cy="3832225"/>
          </a:xfrm>
          <a:prstGeom prst="rect">
            <a:avLst/>
          </a:prstGeom>
        </p:spPr>
      </p:pic>
      <p:pic>
        <p:nvPicPr>
          <p:cNvPr id="7" name="图片 6"/>
          <p:cNvPicPr>
            <a:picLocks noChangeAspect="1"/>
          </p:cNvPicPr>
          <p:nvPr/>
        </p:nvPicPr>
        <p:blipFill>
          <a:blip r:embed="rId4"/>
          <a:stretch>
            <a:fillRect/>
          </a:stretch>
        </p:blipFill>
        <p:spPr>
          <a:xfrm>
            <a:off x="838200" y="3980180"/>
            <a:ext cx="4226560" cy="28619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184910" y="718820"/>
            <a:ext cx="8753475" cy="5419725"/>
          </a:xfrm>
          <a:prstGeom prst="rect">
            <a:avLst/>
          </a:prstGeom>
        </p:spPr>
      </p:pic>
      <p:sp>
        <p:nvSpPr>
          <p:cNvPr id="3" name="标题 2"/>
          <p:cNvSpPr>
            <a:spLocks noGrp="1"/>
          </p:cNvSpPr>
          <p:nvPr>
            <p:ph type="title"/>
          </p:nvPr>
        </p:nvSpPr>
        <p:spPr>
          <a:xfrm>
            <a:off x="124460" y="0"/>
            <a:ext cx="1737360" cy="711200"/>
          </a:xfrm>
        </p:spPr>
        <p:txBody>
          <a:bodyPr>
            <a:normAutofit/>
          </a:bodyPr>
          <a:p>
            <a:r>
              <a:rPr lang="zh-CN" altLang="en-US" sz="2000" b="1">
                <a:latin typeface="Arial" panose="020B0604020202020204" pitchFamily="34" charset="0"/>
              </a:rPr>
              <a:t>课程介绍</a:t>
            </a:r>
            <a:endParaRPr lang="zh-CN" altLang="en-US" sz="2000" b="1">
              <a:latin typeface="Arial" panose="020B0604020202020204" pitchFamily="34" charset="0"/>
            </a:endParaRPr>
          </a:p>
        </p:txBody>
      </p:sp>
      <p:sp>
        <p:nvSpPr>
          <p:cNvPr id="4" name="矩形 3"/>
          <p:cNvSpPr/>
          <p:nvPr/>
        </p:nvSpPr>
        <p:spPr>
          <a:xfrm>
            <a:off x="2769235" y="2957830"/>
            <a:ext cx="6737985" cy="33655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9709150" y="2941955"/>
            <a:ext cx="1715770" cy="368300"/>
          </a:xfrm>
          <a:prstGeom prst="rect">
            <a:avLst/>
          </a:prstGeom>
          <a:solidFill>
            <a:schemeClr val="accent4"/>
          </a:solidFill>
        </p:spPr>
        <p:txBody>
          <a:bodyPr wrap="square" rtlCol="0">
            <a:spAutoFit/>
          </a:bodyPr>
          <a:p>
            <a:r>
              <a:rPr lang="en-US" altLang="zh-CN"/>
              <a:t>Windows + Keil</a:t>
            </a:r>
            <a:endParaRPr lang="en-US" altLang="zh-C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custDataLst>
              <p:tags r:id="rId1"/>
            </p:custDataLst>
          </p:nvPr>
        </p:nvSpPr>
        <p:spPr>
          <a:xfrm>
            <a:off x="1219200" y="635000"/>
            <a:ext cx="9753600" cy="214312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微机的组成包括</a:t>
            </a:r>
            <a:endParaRPr lang="zh-CN" altLang="en-US" sz="2600">
              <a:solidFill>
                <a:srgbClr val="000000"/>
              </a:solidFill>
              <a:latin typeface="微软雅黑" panose="020B0503020204020204" charset="-122"/>
              <a:ea typeface="微软雅黑" panose="020B0503020204020204" charset="-122"/>
            </a:endParaRPr>
          </a:p>
        </p:txBody>
      </p:sp>
      <p:sp>
        <p:nvSpPr>
          <p:cNvPr id="5" name="文本框 4"/>
          <p:cNvSpPr txBox="1"/>
          <p:nvPr>
            <p:custDataLst>
              <p:tags r:id="rId2"/>
            </p:custDataLst>
          </p:nvPr>
        </p:nvSpPr>
        <p:spPr>
          <a:xfrm>
            <a:off x="2438400" y="2785745"/>
            <a:ext cx="8534400" cy="642620"/>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外设</a:t>
            </a:r>
            <a:endParaRPr lang="zh-CN" altLang="en-US" sz="2600">
              <a:solidFill>
                <a:srgbClr val="000000"/>
              </a:solidFill>
              <a:latin typeface="微软雅黑" panose="020B0503020204020204" charset="-122"/>
              <a:ea typeface="微软雅黑" panose="020B0503020204020204" charset="-122"/>
            </a:endParaRPr>
          </a:p>
        </p:txBody>
      </p:sp>
      <p:sp>
        <p:nvSpPr>
          <p:cNvPr id="6" name="文本框 5"/>
          <p:cNvSpPr txBox="1"/>
          <p:nvPr>
            <p:custDataLst>
              <p:tags r:id="rId3"/>
            </p:custDataLst>
          </p:nvPr>
        </p:nvSpPr>
        <p:spPr>
          <a:xfrm>
            <a:off x="2438400" y="3642995"/>
            <a:ext cx="8534400" cy="642620"/>
          </a:xfrm>
          <a:prstGeom prst="rect">
            <a:avLst/>
          </a:prstGeom>
          <a:noFill/>
        </p:spPr>
        <p:txBody>
          <a:bodyPr wrap="square" rtlCol="0" anchor="ctr" anchorCtr="0">
            <a:noAutofit/>
          </a:bodyPr>
          <a:p>
            <a:pPr lvl="0" algn="l">
              <a:buNone/>
            </a:pPr>
            <a:r>
              <a:rPr lang="en-US" altLang="zh-CN" sz="2600">
                <a:solidFill>
                  <a:srgbClr val="000000"/>
                </a:solidFill>
                <a:latin typeface="微软雅黑" panose="020B0503020204020204" charset="-122"/>
                <a:ea typeface="微软雅黑" panose="020B0503020204020204" charset="-122"/>
              </a:rPr>
              <a:t>CPU</a:t>
            </a:r>
            <a:endParaRPr lang="en-US" altLang="zh-CN" sz="2600">
              <a:solidFill>
                <a:srgbClr val="000000"/>
              </a:solidFill>
              <a:latin typeface="微软雅黑" panose="020B0503020204020204" charset="-122"/>
              <a:ea typeface="微软雅黑" panose="020B0503020204020204" charset="-122"/>
            </a:endParaRPr>
          </a:p>
        </p:txBody>
      </p:sp>
      <p:sp>
        <p:nvSpPr>
          <p:cNvPr id="7" name="文本框 6"/>
          <p:cNvSpPr txBox="1"/>
          <p:nvPr>
            <p:custDataLst>
              <p:tags r:id="rId4"/>
            </p:custDataLst>
          </p:nvPr>
        </p:nvSpPr>
        <p:spPr>
          <a:xfrm>
            <a:off x="2438400" y="4500245"/>
            <a:ext cx="8534400" cy="642620"/>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内存</a:t>
            </a:r>
            <a:endParaRPr lang="zh-CN" altLang="en-US" sz="2600">
              <a:solidFill>
                <a:srgbClr val="000000"/>
              </a:solidFill>
              <a:latin typeface="微软雅黑" panose="020B0503020204020204" charset="-122"/>
              <a:ea typeface="微软雅黑" panose="020B0503020204020204" charset="-122"/>
            </a:endParaRPr>
          </a:p>
        </p:txBody>
      </p:sp>
      <p:sp>
        <p:nvSpPr>
          <p:cNvPr id="8" name="文本框 7"/>
          <p:cNvSpPr txBox="1"/>
          <p:nvPr>
            <p:custDataLst>
              <p:tags r:id="rId5"/>
            </p:custDataLst>
          </p:nvPr>
        </p:nvSpPr>
        <p:spPr>
          <a:xfrm>
            <a:off x="2438400" y="5357495"/>
            <a:ext cx="8534400" cy="642620"/>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键盘</a:t>
            </a:r>
            <a:endParaRPr lang="zh-CN" altLang="en-US" sz="2600">
              <a:solidFill>
                <a:srgbClr val="000000"/>
              </a:solidFill>
              <a:latin typeface="微软雅黑" panose="020B0503020204020204" charset="-122"/>
              <a:ea typeface="微软雅黑" panose="020B0503020204020204" charset="-122"/>
            </a:endParaRPr>
          </a:p>
        </p:txBody>
      </p:sp>
      <p:sp>
        <p:nvSpPr>
          <p:cNvPr id="9" name="矩形 8"/>
          <p:cNvSpPr>
            <a:spLocks noChangeAspect="1"/>
          </p:cNvSpPr>
          <p:nvPr>
            <p:custDataLst>
              <p:tags r:id="rId6"/>
            </p:custDataLst>
          </p:nvPr>
        </p:nvSpPr>
        <p:spPr>
          <a:xfrm>
            <a:off x="1571625" y="2849880"/>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endParaRPr>
          </a:p>
        </p:txBody>
      </p:sp>
      <p:sp>
        <p:nvSpPr>
          <p:cNvPr id="10" name="矩形 9"/>
          <p:cNvSpPr>
            <a:spLocks noChangeAspect="1"/>
          </p:cNvSpPr>
          <p:nvPr>
            <p:custDataLst>
              <p:tags r:id="rId7"/>
            </p:custDataLst>
          </p:nvPr>
        </p:nvSpPr>
        <p:spPr>
          <a:xfrm>
            <a:off x="1571625" y="3707130"/>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endParaRPr>
          </a:p>
        </p:txBody>
      </p:sp>
      <p:sp>
        <p:nvSpPr>
          <p:cNvPr id="11" name="矩形 10"/>
          <p:cNvSpPr>
            <a:spLocks noChangeAspect="1"/>
          </p:cNvSpPr>
          <p:nvPr>
            <p:custDataLst>
              <p:tags r:id="rId8"/>
            </p:custDataLst>
          </p:nvPr>
        </p:nvSpPr>
        <p:spPr>
          <a:xfrm>
            <a:off x="1571625" y="4564380"/>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endParaRPr>
          </a:p>
        </p:txBody>
      </p:sp>
      <p:sp>
        <p:nvSpPr>
          <p:cNvPr id="12" name="矩形 11"/>
          <p:cNvSpPr>
            <a:spLocks noChangeAspect="1"/>
          </p:cNvSpPr>
          <p:nvPr>
            <p:custDataLst>
              <p:tags r:id="rId9"/>
            </p:custDataLst>
          </p:nvPr>
        </p:nvSpPr>
        <p:spPr>
          <a:xfrm>
            <a:off x="1571625" y="5421630"/>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endParaRPr>
          </a:p>
        </p:txBody>
      </p:sp>
      <p:sp>
        <p:nvSpPr>
          <p:cNvPr id="13" name="圆角矩形 12"/>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sp>
        <p:nvSpPr>
          <p:cNvPr id="36" name="文本框 35"/>
          <p:cNvSpPr txBox="1"/>
          <p:nvPr/>
        </p:nvSpPr>
        <p:spPr>
          <a:xfrm>
            <a:off x="2675255" y="6271260"/>
            <a:ext cx="1539875" cy="368300"/>
          </a:xfrm>
          <a:prstGeom prst="rect">
            <a:avLst/>
          </a:prstGeom>
          <a:noFill/>
        </p:spPr>
        <p:txBody>
          <a:bodyPr wrap="square" rtlCol="0">
            <a:spAutoFit/>
          </a:bodyPr>
          <a:p>
            <a:r>
              <a:rPr lang="zh-CN" altLang="en-US">
                <a:solidFill>
                  <a:srgbClr val="FF0000"/>
                </a:solidFill>
              </a:rPr>
              <a:t>答案：</a:t>
            </a:r>
            <a:r>
              <a:rPr lang="en-US" altLang="zh-CN">
                <a:solidFill>
                  <a:srgbClr val="FF0000"/>
                </a:solidFill>
              </a:rPr>
              <a:t>AB</a:t>
            </a:r>
            <a:r>
              <a:rPr lang="en-US" altLang="zh-CN">
                <a:solidFill>
                  <a:srgbClr val="FF0000"/>
                </a:solidFill>
              </a:rPr>
              <a:t>C</a:t>
            </a:r>
            <a:endParaRPr lang="en-US" altLang="zh-CN">
              <a:solidFill>
                <a:srgbClr val="FF0000"/>
              </a:solidFill>
            </a:endParaRPr>
          </a:p>
        </p:txBody>
      </p:sp>
      <p:grpSp>
        <p:nvGrpSpPr>
          <p:cNvPr id="18" name="组合 17"/>
          <p:cNvGrpSpPr/>
          <p:nvPr>
            <p:custDataLst>
              <p:tags r:id="rId11"/>
            </p:custDataLst>
          </p:nvPr>
        </p:nvGrpSpPr>
        <p:grpSpPr>
          <a:xfrm>
            <a:off x="0" y="0"/>
            <a:ext cx="12192000" cy="635000"/>
            <a:chOff x="0" y="0"/>
            <a:chExt cx="19200" cy="1000"/>
          </a:xfrm>
        </p:grpSpPr>
        <p:sp>
          <p:nvSpPr>
            <p:cNvPr id="14" name="TitleBackground"/>
            <p:cNvSpPr/>
            <p:nvPr>
              <p:custDataLst>
                <p:tags r:id="rId12"/>
              </p:custDataLst>
            </p:nvPr>
          </p:nvSpPr>
          <p:spPr>
            <a:xfrm>
              <a:off x="0" y="0"/>
              <a:ext cx="192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ColorBlock"/>
            <p:cNvSpPr/>
            <p:nvPr>
              <p:custDataLst>
                <p:tags r:id="rId13"/>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TypeText"/>
            <p:cNvSpPr txBox="1"/>
            <p:nvPr>
              <p:custDataLst>
                <p:tags r:id="rId14"/>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多选题</a:t>
              </a:r>
              <a:endParaRPr lang="zh-CN" altLang="en-US" sz="2600">
                <a:solidFill>
                  <a:srgbClr val="000000"/>
                </a:solidFill>
                <a:latin typeface="微软雅黑" panose="020B0503020204020204" charset="-122"/>
                <a:ea typeface="微软雅黑" panose="020B0503020204020204" charset="-122"/>
              </a:endParaRPr>
            </a:p>
          </p:txBody>
        </p:sp>
        <p:sp>
          <p:nvSpPr>
            <p:cNvPr id="17" name="TipText"/>
            <p:cNvSpPr txBox="1"/>
            <p:nvPr>
              <p:custDataLst>
                <p:tags r:id="rId15"/>
              </p:custDataLst>
            </p:nvPr>
          </p:nvSpPr>
          <p:spPr>
            <a:xfrm>
              <a:off x="2248" y="172"/>
              <a:ext cx="3600" cy="800"/>
            </a:xfrm>
            <a:prstGeom prst="rect">
              <a:avLst/>
            </a:prstGeom>
            <a:noFill/>
          </p:spPr>
          <p:txBody>
            <a:bodyPr wrap="none" rtlCol="0" anchor="ctr" anchorCtr="0">
              <a:noAutofit/>
            </a:bodyPr>
            <a:p>
              <a:pPr lvl="0" algn="l">
                <a:buNone/>
              </a:pPr>
              <a:r>
                <a:rPr lang="zh-CN" altLang="en-US" sz="2000">
                  <a:solidFill>
                    <a:srgbClr val="808080"/>
                  </a:solidFill>
                  <a:latin typeface="微软雅黑" panose="020B0503020204020204" charset="-122"/>
                  <a:ea typeface="微软雅黑" panose="020B0503020204020204" charset="-122"/>
                  <a:cs typeface="微软雅黑" panose="020B0503020204020204" charset="-122"/>
                </a:rPr>
                <a:t>1分</a:t>
              </a:r>
              <a:endParaRPr lang="zh-CN" altLang="en-US" sz="20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3" name="图片 2" descr="tmpF70"/>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
        <p:nvSpPr>
          <p:cNvPr id="2" name="文本框 1"/>
          <p:cNvSpPr txBox="1"/>
          <p:nvPr>
            <p:custDataLst>
              <p:tags r:id="rId18"/>
            </p:custDataLst>
          </p:nvPr>
        </p:nvSpPr>
        <p:spPr>
          <a:xfrm>
            <a:off x="1219200" y="635000"/>
            <a:ext cx="9753600" cy="487680"/>
          </a:xfrm>
          <a:prstGeom prst="rect">
            <a:avLst/>
          </a:prstGeom>
          <a:solidFill>
            <a:srgbClr val="FBFAEF">
              <a:alpha val="90000"/>
            </a:srgbClr>
          </a:solidFill>
        </p:spPr>
        <p:txBody>
          <a:bodyPr wrap="none" rtlCol="0" anchor="ctr" anchorCtr="1">
            <a:noAutofit/>
          </a:bodyPr>
          <a:p>
            <a:pPr lvl="0" algn="l">
              <a:buNone/>
            </a:pPr>
            <a:r>
              <a:rPr lang="zh-CN" altLang="en-US" sz="1600">
                <a:solidFill>
                  <a:srgbClr val="F84F41"/>
                </a:solidFill>
                <a:latin typeface="微软雅黑" panose="020B0503020204020204" charset="-122"/>
                <a:ea typeface="微软雅黑" panose="020B0503020204020204" charset="-122"/>
              </a:rPr>
              <a:t>此题未设置答案，请点击右侧设置按钮</a:t>
            </a:r>
            <a:endParaRPr lang="zh-CN" altLang="en-US" sz="1600">
              <a:solidFill>
                <a:srgbClr val="F84F41"/>
              </a:solidFill>
              <a:latin typeface="微软雅黑" panose="020B0503020204020204" charset="-122"/>
              <a:ea typeface="微软雅黑" panose="020B0503020204020204" charset="-122"/>
            </a:endParaRPr>
          </a:p>
        </p:txBody>
      </p:sp>
    </p:spTree>
    <p:custDataLst>
      <p:tags r:id="rId1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1219200" y="635000"/>
            <a:ext cx="9753600" cy="2143125"/>
          </a:xfrm>
          <a:prstGeom prst="rect">
            <a:avLst/>
          </a:prstGeom>
          <a:noFill/>
        </p:spPr>
        <p:txBody>
          <a:bodyPr wrap="square" rtlCol="0" anchor="ctr" anchorCtr="0">
            <a:noAutofit/>
          </a:bodyPr>
          <a:p>
            <a:pPr lvl="0" algn="l">
              <a:buNone/>
            </a:pPr>
            <a:r>
              <a:rPr lang="en-US" altLang="zh-CN" sz="2600">
                <a:solidFill>
                  <a:srgbClr val="000000"/>
                </a:solidFill>
                <a:latin typeface="微软雅黑" panose="020B0503020204020204" charset="-122"/>
                <a:ea typeface="微软雅黑" panose="020B0503020204020204" charset="-122"/>
              </a:rPr>
              <a:t>MCU</a:t>
            </a:r>
            <a:r>
              <a:rPr lang="zh-CN" altLang="en-US" sz="2600">
                <a:solidFill>
                  <a:srgbClr val="000000"/>
                </a:solidFill>
                <a:latin typeface="微软雅黑" panose="020B0503020204020204" charset="-122"/>
                <a:ea typeface="微软雅黑" panose="020B0503020204020204" charset="-122"/>
              </a:rPr>
              <a:t>的组成包括</a:t>
            </a:r>
            <a:endParaRPr lang="zh-CN" altLang="en-US" sz="2600">
              <a:solidFill>
                <a:srgbClr val="000000"/>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2438400" y="2785745"/>
            <a:ext cx="8534400" cy="642620"/>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内存</a:t>
            </a:r>
            <a:endParaRPr lang="zh-CN" altLang="en-US" sz="2600">
              <a:solidFill>
                <a:srgbClr val="000000"/>
              </a:solidFill>
              <a:latin typeface="微软雅黑" panose="020B0503020204020204" charset="-122"/>
              <a:ea typeface="微软雅黑" panose="020B0503020204020204" charset="-122"/>
            </a:endParaRPr>
          </a:p>
        </p:txBody>
      </p:sp>
      <p:sp>
        <p:nvSpPr>
          <p:cNvPr id="5" name="文本框 4"/>
          <p:cNvSpPr txBox="1"/>
          <p:nvPr>
            <p:custDataLst>
              <p:tags r:id="rId3"/>
            </p:custDataLst>
          </p:nvPr>
        </p:nvSpPr>
        <p:spPr>
          <a:xfrm>
            <a:off x="2438400" y="3642995"/>
            <a:ext cx="8534400" cy="642620"/>
          </a:xfrm>
          <a:prstGeom prst="rect">
            <a:avLst/>
          </a:prstGeom>
          <a:noFill/>
        </p:spPr>
        <p:txBody>
          <a:bodyPr wrap="square" rtlCol="0" anchor="ctr" anchorCtr="0">
            <a:noAutofit/>
          </a:bodyPr>
          <a:p>
            <a:pPr lvl="0" algn="l">
              <a:buNone/>
            </a:pPr>
            <a:r>
              <a:rPr lang="en-US" altLang="zh-CN" sz="2600">
                <a:solidFill>
                  <a:srgbClr val="000000"/>
                </a:solidFill>
                <a:latin typeface="微软雅黑" panose="020B0503020204020204" charset="-122"/>
                <a:ea typeface="微软雅黑" panose="020B0503020204020204" charset="-122"/>
              </a:rPr>
              <a:t>DAC	</a:t>
            </a:r>
            <a:endParaRPr lang="en-US" altLang="zh-CN" sz="2600">
              <a:solidFill>
                <a:srgbClr val="000000"/>
              </a:solidFill>
              <a:latin typeface="微软雅黑" panose="020B0503020204020204" charset="-122"/>
              <a:ea typeface="微软雅黑" panose="020B0503020204020204" charset="-122"/>
            </a:endParaRPr>
          </a:p>
        </p:txBody>
      </p:sp>
      <p:sp>
        <p:nvSpPr>
          <p:cNvPr id="6" name="文本框 5"/>
          <p:cNvSpPr txBox="1"/>
          <p:nvPr>
            <p:custDataLst>
              <p:tags r:id="rId4"/>
            </p:custDataLst>
          </p:nvPr>
        </p:nvSpPr>
        <p:spPr>
          <a:xfrm>
            <a:off x="2438400" y="4500245"/>
            <a:ext cx="8534400" cy="642620"/>
          </a:xfrm>
          <a:prstGeom prst="rect">
            <a:avLst/>
          </a:prstGeom>
          <a:noFill/>
        </p:spPr>
        <p:txBody>
          <a:bodyPr wrap="square" rtlCol="0" anchor="ctr" anchorCtr="0">
            <a:noAutofit/>
          </a:bodyPr>
          <a:p>
            <a:pPr lvl="0" algn="l">
              <a:buNone/>
            </a:pPr>
            <a:r>
              <a:rPr lang="en-US" altLang="zh-CN" sz="2600">
                <a:solidFill>
                  <a:srgbClr val="000000"/>
                </a:solidFill>
                <a:latin typeface="微软雅黑" panose="020B0503020204020204" charset="-122"/>
                <a:ea typeface="微软雅黑" panose="020B0503020204020204" charset="-122"/>
              </a:rPr>
              <a:t>CPU</a:t>
            </a:r>
            <a:endParaRPr lang="en-US" altLang="zh-CN" sz="2600">
              <a:solidFill>
                <a:srgbClr val="000000"/>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2438400" y="5357495"/>
            <a:ext cx="8534400" cy="642620"/>
          </a:xfrm>
          <a:prstGeom prst="rect">
            <a:avLst/>
          </a:prstGeom>
          <a:noFill/>
        </p:spPr>
        <p:txBody>
          <a:bodyPr wrap="square" rtlCol="0" anchor="ctr" anchorCtr="0">
            <a:noAutofit/>
          </a:bodyPr>
          <a:p>
            <a:pPr lvl="0" algn="l">
              <a:buNone/>
            </a:pPr>
            <a:r>
              <a:rPr lang="en-US" altLang="zh-CN" sz="2600">
                <a:solidFill>
                  <a:srgbClr val="000000"/>
                </a:solidFill>
                <a:latin typeface="微软雅黑" panose="020B0503020204020204" charset="-122"/>
                <a:ea typeface="微软雅黑" panose="020B0503020204020204" charset="-122"/>
              </a:rPr>
              <a:t>Timer</a:t>
            </a:r>
            <a:endParaRPr lang="en-US" altLang="zh-CN" sz="2600">
              <a:solidFill>
                <a:srgbClr val="000000"/>
              </a:solidFill>
              <a:latin typeface="微软雅黑" panose="020B0503020204020204" charset="-122"/>
              <a:ea typeface="微软雅黑" panose="020B0503020204020204" charset="-122"/>
            </a:endParaRPr>
          </a:p>
        </p:txBody>
      </p:sp>
      <p:sp>
        <p:nvSpPr>
          <p:cNvPr id="8" name="矩形 7"/>
          <p:cNvSpPr>
            <a:spLocks noChangeAspect="1"/>
          </p:cNvSpPr>
          <p:nvPr>
            <p:custDataLst>
              <p:tags r:id="rId6"/>
            </p:custDataLst>
          </p:nvPr>
        </p:nvSpPr>
        <p:spPr>
          <a:xfrm>
            <a:off x="1571625" y="2849880"/>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endParaRPr>
          </a:p>
        </p:txBody>
      </p:sp>
      <p:sp>
        <p:nvSpPr>
          <p:cNvPr id="9" name="矩形 8"/>
          <p:cNvSpPr>
            <a:spLocks noChangeAspect="1"/>
          </p:cNvSpPr>
          <p:nvPr>
            <p:custDataLst>
              <p:tags r:id="rId7"/>
            </p:custDataLst>
          </p:nvPr>
        </p:nvSpPr>
        <p:spPr>
          <a:xfrm>
            <a:off x="1571625" y="3707130"/>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endParaRPr>
          </a:p>
        </p:txBody>
      </p:sp>
      <p:sp>
        <p:nvSpPr>
          <p:cNvPr id="10" name="矩形 9"/>
          <p:cNvSpPr>
            <a:spLocks noChangeAspect="1"/>
          </p:cNvSpPr>
          <p:nvPr>
            <p:custDataLst>
              <p:tags r:id="rId8"/>
            </p:custDataLst>
          </p:nvPr>
        </p:nvSpPr>
        <p:spPr>
          <a:xfrm>
            <a:off x="1571625" y="4564380"/>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endParaRPr>
          </a:p>
        </p:txBody>
      </p:sp>
      <p:sp>
        <p:nvSpPr>
          <p:cNvPr id="11" name="矩形 10"/>
          <p:cNvSpPr>
            <a:spLocks noChangeAspect="1"/>
          </p:cNvSpPr>
          <p:nvPr>
            <p:custDataLst>
              <p:tags r:id="rId9"/>
            </p:custDataLst>
          </p:nvPr>
        </p:nvSpPr>
        <p:spPr>
          <a:xfrm>
            <a:off x="1571625" y="5421630"/>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endParaRPr>
          </a:p>
        </p:txBody>
      </p:sp>
      <p:sp>
        <p:nvSpPr>
          <p:cNvPr id="12" name="圆角矩形 11"/>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sp>
        <p:nvSpPr>
          <p:cNvPr id="36" name="文本框 35"/>
          <p:cNvSpPr txBox="1"/>
          <p:nvPr/>
        </p:nvSpPr>
        <p:spPr>
          <a:xfrm>
            <a:off x="2675255" y="6271260"/>
            <a:ext cx="1539875" cy="368300"/>
          </a:xfrm>
          <a:prstGeom prst="rect">
            <a:avLst/>
          </a:prstGeom>
          <a:noFill/>
        </p:spPr>
        <p:txBody>
          <a:bodyPr wrap="square" rtlCol="0">
            <a:spAutoFit/>
          </a:bodyPr>
          <a:p>
            <a:r>
              <a:rPr lang="zh-CN" altLang="en-US">
                <a:solidFill>
                  <a:srgbClr val="FF0000"/>
                </a:solidFill>
              </a:rPr>
              <a:t>答案：</a:t>
            </a:r>
            <a:r>
              <a:rPr lang="en-US" altLang="zh-CN">
                <a:solidFill>
                  <a:srgbClr val="FF0000"/>
                </a:solidFill>
              </a:rPr>
              <a:t>AB</a:t>
            </a:r>
            <a:r>
              <a:rPr lang="en-US" altLang="zh-CN">
                <a:solidFill>
                  <a:srgbClr val="FF0000"/>
                </a:solidFill>
              </a:rPr>
              <a:t>CD</a:t>
            </a:r>
            <a:endParaRPr lang="en-US" altLang="zh-CN">
              <a:solidFill>
                <a:srgbClr val="FF0000"/>
              </a:solidFill>
            </a:endParaRPr>
          </a:p>
        </p:txBody>
      </p:sp>
      <p:grpSp>
        <p:nvGrpSpPr>
          <p:cNvPr id="17" name="组合 16"/>
          <p:cNvGrpSpPr/>
          <p:nvPr>
            <p:custDataLst>
              <p:tags r:id="rId11"/>
            </p:custDataLst>
          </p:nvPr>
        </p:nvGrpSpPr>
        <p:grpSpPr>
          <a:xfrm>
            <a:off x="0" y="0"/>
            <a:ext cx="12192000" cy="635000"/>
            <a:chOff x="0" y="0"/>
            <a:chExt cx="19200" cy="1000"/>
          </a:xfrm>
        </p:grpSpPr>
        <p:sp>
          <p:nvSpPr>
            <p:cNvPr id="13" name="TitleBackground"/>
            <p:cNvSpPr/>
            <p:nvPr>
              <p:custDataLst>
                <p:tags r:id="rId12"/>
              </p:custDataLst>
            </p:nvPr>
          </p:nvSpPr>
          <p:spPr>
            <a:xfrm>
              <a:off x="0" y="0"/>
              <a:ext cx="192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ColorBlock"/>
            <p:cNvSpPr/>
            <p:nvPr>
              <p:custDataLst>
                <p:tags r:id="rId13"/>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TypeText"/>
            <p:cNvSpPr txBox="1"/>
            <p:nvPr>
              <p:custDataLst>
                <p:tags r:id="rId14"/>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多选题</a:t>
              </a:r>
              <a:endParaRPr lang="zh-CN" altLang="en-US" sz="2600">
                <a:solidFill>
                  <a:srgbClr val="000000"/>
                </a:solidFill>
                <a:latin typeface="微软雅黑" panose="020B0503020204020204" charset="-122"/>
                <a:ea typeface="微软雅黑" panose="020B0503020204020204" charset="-122"/>
              </a:endParaRPr>
            </a:p>
          </p:txBody>
        </p:sp>
        <p:sp>
          <p:nvSpPr>
            <p:cNvPr id="16" name="TipText"/>
            <p:cNvSpPr txBox="1"/>
            <p:nvPr>
              <p:custDataLst>
                <p:tags r:id="rId15"/>
              </p:custDataLst>
            </p:nvPr>
          </p:nvSpPr>
          <p:spPr>
            <a:xfrm>
              <a:off x="2248" y="172"/>
              <a:ext cx="3600" cy="800"/>
            </a:xfrm>
            <a:prstGeom prst="rect">
              <a:avLst/>
            </a:prstGeom>
            <a:noFill/>
          </p:spPr>
          <p:txBody>
            <a:bodyPr wrap="none" rtlCol="0" anchor="ctr" anchorCtr="0">
              <a:noAutofit/>
            </a:bodyPr>
            <a:p>
              <a:pPr lvl="0" algn="l">
                <a:buNone/>
              </a:pPr>
              <a:r>
                <a:rPr lang="zh-CN" altLang="en-US" sz="2000">
                  <a:solidFill>
                    <a:srgbClr val="808080"/>
                  </a:solidFill>
                  <a:latin typeface="微软雅黑" panose="020B0503020204020204" charset="-122"/>
                  <a:ea typeface="微软雅黑" panose="020B0503020204020204" charset="-122"/>
                  <a:cs typeface="微软雅黑" panose="020B0503020204020204" charset="-122"/>
                </a:rPr>
                <a:t>1分</a:t>
              </a:r>
              <a:endParaRPr lang="zh-CN" altLang="en-US" sz="20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2" name="图片 1" descr="tmpF70"/>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
        <p:nvSpPr>
          <p:cNvPr id="18" name="文本框 17"/>
          <p:cNvSpPr txBox="1"/>
          <p:nvPr>
            <p:custDataLst>
              <p:tags r:id="rId18"/>
            </p:custDataLst>
          </p:nvPr>
        </p:nvSpPr>
        <p:spPr>
          <a:xfrm>
            <a:off x="1219200" y="635000"/>
            <a:ext cx="9753600" cy="487680"/>
          </a:xfrm>
          <a:prstGeom prst="rect">
            <a:avLst/>
          </a:prstGeom>
          <a:solidFill>
            <a:srgbClr val="FBFAEF">
              <a:alpha val="90000"/>
            </a:srgbClr>
          </a:solidFill>
        </p:spPr>
        <p:txBody>
          <a:bodyPr wrap="none" rtlCol="0" anchor="ctr" anchorCtr="1">
            <a:noAutofit/>
          </a:bodyPr>
          <a:p>
            <a:pPr lvl="0" algn="l">
              <a:buNone/>
            </a:pPr>
            <a:r>
              <a:rPr lang="zh-CN" altLang="en-US" sz="1600">
                <a:solidFill>
                  <a:srgbClr val="F84F41"/>
                </a:solidFill>
                <a:latin typeface="微软雅黑" panose="020B0503020204020204" charset="-122"/>
                <a:ea typeface="微软雅黑" panose="020B0503020204020204" charset="-122"/>
              </a:rPr>
              <a:t>此题未设置答案，请点击右侧设置按钮</a:t>
            </a:r>
            <a:endParaRPr lang="zh-CN" altLang="en-US" sz="1600">
              <a:solidFill>
                <a:srgbClr val="F84F41"/>
              </a:solidFill>
              <a:latin typeface="微软雅黑" panose="020B0503020204020204" charset="-122"/>
              <a:ea typeface="微软雅黑" panose="020B0503020204020204" charset="-122"/>
            </a:endParaRPr>
          </a:p>
        </p:txBody>
      </p:sp>
    </p:spTree>
    <p:custDataLst>
      <p:tags r:id="rId1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1219200" y="635000"/>
            <a:ext cx="9753600" cy="2143125"/>
          </a:xfrm>
          <a:prstGeom prst="rect">
            <a:avLst/>
          </a:prstGeom>
          <a:noFill/>
        </p:spPr>
        <p:txBody>
          <a:bodyPr wrap="square" rtlCol="0" anchor="ctr" anchorCtr="0">
            <a:noAutofit/>
          </a:bodyPr>
          <a:p>
            <a:pPr lvl="0" algn="l">
              <a:buNone/>
            </a:pPr>
            <a:r>
              <a:rPr lang="en-US" altLang="zh-CN" sz="2600">
                <a:solidFill>
                  <a:srgbClr val="000000"/>
                </a:solidFill>
                <a:latin typeface="微软雅黑" panose="020B0503020204020204" charset="-122"/>
                <a:ea typeface="微软雅黑" panose="020B0503020204020204" charset="-122"/>
              </a:rPr>
              <a:t>CPU</a:t>
            </a:r>
            <a:r>
              <a:rPr lang="zh-CN" altLang="en-US" sz="2600">
                <a:solidFill>
                  <a:srgbClr val="000000"/>
                </a:solidFill>
                <a:latin typeface="微软雅黑" panose="020B0503020204020204" charset="-122"/>
                <a:ea typeface="微软雅黑" panose="020B0503020204020204" charset="-122"/>
              </a:rPr>
              <a:t>内部由哪几部分组成？</a:t>
            </a:r>
            <a:endParaRPr lang="zh-CN" altLang="en-US" sz="2600">
              <a:solidFill>
                <a:srgbClr val="000000"/>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2438400" y="2785745"/>
            <a:ext cx="8534400" cy="642620"/>
          </a:xfrm>
          <a:prstGeom prst="rect">
            <a:avLst/>
          </a:prstGeom>
          <a:noFill/>
        </p:spPr>
        <p:txBody>
          <a:bodyPr wrap="square" rtlCol="0" anchor="ctr" anchorCtr="0">
            <a:noAutofit/>
          </a:bodyPr>
          <a:p>
            <a:pPr lvl="0" algn="l">
              <a:buNone/>
            </a:pPr>
            <a:r>
              <a:rPr lang="en-US" altLang="zh-CN" sz="2600">
                <a:solidFill>
                  <a:srgbClr val="000000"/>
                </a:solidFill>
                <a:latin typeface="微软雅黑" panose="020B0503020204020204" charset="-122"/>
                <a:ea typeface="微软雅黑" panose="020B0503020204020204" charset="-122"/>
              </a:rPr>
              <a:t>ALU</a:t>
            </a:r>
            <a:endParaRPr lang="en-US" altLang="zh-CN" sz="2600">
              <a:solidFill>
                <a:srgbClr val="000000"/>
              </a:solidFill>
              <a:latin typeface="微软雅黑" panose="020B0503020204020204" charset="-122"/>
              <a:ea typeface="微软雅黑" panose="020B0503020204020204" charset="-122"/>
            </a:endParaRPr>
          </a:p>
        </p:txBody>
      </p:sp>
      <p:sp>
        <p:nvSpPr>
          <p:cNvPr id="5" name="文本框 4"/>
          <p:cNvSpPr txBox="1"/>
          <p:nvPr>
            <p:custDataLst>
              <p:tags r:id="rId3"/>
            </p:custDataLst>
          </p:nvPr>
        </p:nvSpPr>
        <p:spPr>
          <a:xfrm>
            <a:off x="2438400" y="3642995"/>
            <a:ext cx="8534400" cy="642620"/>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控制单元</a:t>
            </a:r>
            <a:endParaRPr lang="zh-CN" altLang="en-US" sz="2600">
              <a:solidFill>
                <a:srgbClr val="000000"/>
              </a:solidFill>
              <a:latin typeface="微软雅黑" panose="020B0503020204020204" charset="-122"/>
              <a:ea typeface="微软雅黑" panose="020B0503020204020204" charset="-122"/>
            </a:endParaRPr>
          </a:p>
        </p:txBody>
      </p:sp>
      <p:sp>
        <p:nvSpPr>
          <p:cNvPr id="6" name="文本框 5"/>
          <p:cNvSpPr txBox="1"/>
          <p:nvPr>
            <p:custDataLst>
              <p:tags r:id="rId4"/>
            </p:custDataLst>
          </p:nvPr>
        </p:nvSpPr>
        <p:spPr>
          <a:xfrm>
            <a:off x="2438400" y="4500245"/>
            <a:ext cx="8534400" cy="642620"/>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内存</a:t>
            </a:r>
            <a:endParaRPr lang="zh-CN" altLang="en-US" sz="2600">
              <a:solidFill>
                <a:srgbClr val="000000"/>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2438400" y="5357495"/>
            <a:ext cx="8534400" cy="642620"/>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缓存</a:t>
            </a:r>
            <a:endParaRPr lang="zh-CN" altLang="en-US" sz="2600">
              <a:solidFill>
                <a:srgbClr val="000000"/>
              </a:solidFill>
              <a:latin typeface="微软雅黑" panose="020B0503020204020204" charset="-122"/>
              <a:ea typeface="微软雅黑" panose="020B0503020204020204" charset="-122"/>
            </a:endParaRPr>
          </a:p>
        </p:txBody>
      </p:sp>
      <p:sp>
        <p:nvSpPr>
          <p:cNvPr id="8" name="矩形 7"/>
          <p:cNvSpPr>
            <a:spLocks noChangeAspect="1"/>
          </p:cNvSpPr>
          <p:nvPr>
            <p:custDataLst>
              <p:tags r:id="rId6"/>
            </p:custDataLst>
          </p:nvPr>
        </p:nvSpPr>
        <p:spPr>
          <a:xfrm>
            <a:off x="1571625" y="2849880"/>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endParaRPr>
          </a:p>
        </p:txBody>
      </p:sp>
      <p:sp>
        <p:nvSpPr>
          <p:cNvPr id="9" name="矩形 8"/>
          <p:cNvSpPr>
            <a:spLocks noChangeAspect="1"/>
          </p:cNvSpPr>
          <p:nvPr>
            <p:custDataLst>
              <p:tags r:id="rId7"/>
            </p:custDataLst>
          </p:nvPr>
        </p:nvSpPr>
        <p:spPr>
          <a:xfrm>
            <a:off x="1571625" y="3707130"/>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endParaRPr>
          </a:p>
        </p:txBody>
      </p:sp>
      <p:sp>
        <p:nvSpPr>
          <p:cNvPr id="10" name="矩形 9"/>
          <p:cNvSpPr>
            <a:spLocks noChangeAspect="1"/>
          </p:cNvSpPr>
          <p:nvPr>
            <p:custDataLst>
              <p:tags r:id="rId8"/>
            </p:custDataLst>
          </p:nvPr>
        </p:nvSpPr>
        <p:spPr>
          <a:xfrm>
            <a:off x="1571625" y="4564380"/>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endParaRPr>
          </a:p>
        </p:txBody>
      </p:sp>
      <p:sp>
        <p:nvSpPr>
          <p:cNvPr id="11" name="矩形 10"/>
          <p:cNvSpPr>
            <a:spLocks noChangeAspect="1"/>
          </p:cNvSpPr>
          <p:nvPr>
            <p:custDataLst>
              <p:tags r:id="rId9"/>
            </p:custDataLst>
          </p:nvPr>
        </p:nvSpPr>
        <p:spPr>
          <a:xfrm>
            <a:off x="1571625" y="5421630"/>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endParaRPr>
          </a:p>
        </p:txBody>
      </p:sp>
      <p:sp>
        <p:nvSpPr>
          <p:cNvPr id="12" name="圆角矩形 11"/>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sp>
        <p:nvSpPr>
          <p:cNvPr id="18" name="矩形 17"/>
          <p:cNvSpPr/>
          <p:nvPr/>
        </p:nvSpPr>
        <p:spPr>
          <a:xfrm>
            <a:off x="7585710" y="3791585"/>
            <a:ext cx="2049145" cy="4927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sym typeface="+mn-ea"/>
              </a:rPr>
              <a:t>控制器</a:t>
            </a:r>
            <a:endParaRPr lang="zh-CN" altLang="en-US"/>
          </a:p>
        </p:txBody>
      </p:sp>
      <p:sp>
        <p:nvSpPr>
          <p:cNvPr id="19" name="矩形 18"/>
          <p:cNvSpPr/>
          <p:nvPr/>
        </p:nvSpPr>
        <p:spPr>
          <a:xfrm>
            <a:off x="7576820" y="2078355"/>
            <a:ext cx="2051050" cy="4927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a:t>内部存储器</a:t>
            </a:r>
            <a:endParaRPr lang="en-US" altLang="zh-CN"/>
          </a:p>
        </p:txBody>
      </p:sp>
      <p:sp>
        <p:nvSpPr>
          <p:cNvPr id="20" name="矩形 19"/>
          <p:cNvSpPr/>
          <p:nvPr/>
        </p:nvSpPr>
        <p:spPr>
          <a:xfrm>
            <a:off x="7592695" y="4284345"/>
            <a:ext cx="2042160" cy="4927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a:t>运算器</a:t>
            </a:r>
            <a:endParaRPr lang="zh-CN" altLang="en-US"/>
          </a:p>
        </p:txBody>
      </p:sp>
      <p:sp>
        <p:nvSpPr>
          <p:cNvPr id="21" name="矩形 20"/>
          <p:cNvSpPr/>
          <p:nvPr/>
        </p:nvSpPr>
        <p:spPr>
          <a:xfrm>
            <a:off x="5920740" y="2092325"/>
            <a:ext cx="498475" cy="1830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输入设备</a:t>
            </a:r>
            <a:endParaRPr lang="zh-CN" altLang="en-US"/>
          </a:p>
        </p:txBody>
      </p:sp>
      <p:sp>
        <p:nvSpPr>
          <p:cNvPr id="22" name="矩形 21"/>
          <p:cNvSpPr/>
          <p:nvPr/>
        </p:nvSpPr>
        <p:spPr>
          <a:xfrm>
            <a:off x="10833735" y="2091690"/>
            <a:ext cx="498475" cy="1830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输出设备</a:t>
            </a:r>
            <a:endParaRPr lang="zh-CN" altLang="en-US"/>
          </a:p>
        </p:txBody>
      </p:sp>
      <p:sp>
        <p:nvSpPr>
          <p:cNvPr id="27" name="右箭头 26"/>
          <p:cNvSpPr/>
          <p:nvPr/>
        </p:nvSpPr>
        <p:spPr>
          <a:xfrm>
            <a:off x="6475095" y="2153920"/>
            <a:ext cx="1045210" cy="34163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32" name="上下箭头 31"/>
          <p:cNvSpPr/>
          <p:nvPr/>
        </p:nvSpPr>
        <p:spPr>
          <a:xfrm>
            <a:off x="8898890" y="2557145"/>
            <a:ext cx="347980" cy="755650"/>
          </a:xfrm>
          <a:prstGeom prst="up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33" name="右箭头 32"/>
          <p:cNvSpPr/>
          <p:nvPr/>
        </p:nvSpPr>
        <p:spPr>
          <a:xfrm>
            <a:off x="9725025" y="2153920"/>
            <a:ext cx="1012190" cy="34163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39" name="文本框 38"/>
          <p:cNvSpPr txBox="1"/>
          <p:nvPr/>
        </p:nvSpPr>
        <p:spPr>
          <a:xfrm>
            <a:off x="7576820" y="4906010"/>
            <a:ext cx="2415540" cy="368300"/>
          </a:xfrm>
          <a:prstGeom prst="rect">
            <a:avLst/>
          </a:prstGeom>
          <a:noFill/>
        </p:spPr>
        <p:txBody>
          <a:bodyPr wrap="square" rtlCol="0">
            <a:spAutoFit/>
          </a:bodyPr>
          <a:p>
            <a:r>
              <a:rPr lang="zh-CN" altLang="en-US"/>
              <a:t>微型计算机系统组成</a:t>
            </a:r>
            <a:endParaRPr lang="zh-CN" altLang="en-US"/>
          </a:p>
        </p:txBody>
      </p:sp>
      <p:sp>
        <p:nvSpPr>
          <p:cNvPr id="23" name="矩形 22"/>
          <p:cNvSpPr/>
          <p:nvPr/>
        </p:nvSpPr>
        <p:spPr>
          <a:xfrm>
            <a:off x="8074660" y="3312795"/>
            <a:ext cx="1557020" cy="479425"/>
          </a:xfrm>
          <a:prstGeom prst="rect">
            <a:avLst/>
          </a:prstGeom>
          <a:solidFill>
            <a:schemeClr val="accent4">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a:t>缓存（</a:t>
            </a:r>
            <a:r>
              <a:rPr lang="en-US" altLang="zh-CN"/>
              <a:t>Cache</a:t>
            </a:r>
            <a:r>
              <a:rPr lang="zh-CN" altLang="en-US"/>
              <a:t>）</a:t>
            </a:r>
            <a:endParaRPr lang="zh-CN" altLang="en-US"/>
          </a:p>
        </p:txBody>
      </p:sp>
      <p:sp>
        <p:nvSpPr>
          <p:cNvPr id="24" name="文本框 23"/>
          <p:cNvSpPr txBox="1"/>
          <p:nvPr/>
        </p:nvSpPr>
        <p:spPr>
          <a:xfrm>
            <a:off x="10833735" y="4377055"/>
            <a:ext cx="949325" cy="306705"/>
          </a:xfrm>
          <a:prstGeom prst="rect">
            <a:avLst/>
          </a:prstGeom>
          <a:noFill/>
        </p:spPr>
        <p:txBody>
          <a:bodyPr wrap="square" rtlCol="0">
            <a:spAutoFit/>
          </a:bodyPr>
          <a:p>
            <a:r>
              <a:rPr lang="zh-CN" altLang="en-US" sz="1400"/>
              <a:t>控制总线</a:t>
            </a:r>
            <a:endParaRPr lang="zh-CN" altLang="en-US" sz="1400"/>
          </a:p>
        </p:txBody>
      </p:sp>
      <p:sp>
        <p:nvSpPr>
          <p:cNvPr id="25" name="文本框 24"/>
          <p:cNvSpPr txBox="1"/>
          <p:nvPr/>
        </p:nvSpPr>
        <p:spPr>
          <a:xfrm>
            <a:off x="10833735" y="4633595"/>
            <a:ext cx="949960" cy="306705"/>
          </a:xfrm>
          <a:prstGeom prst="rect">
            <a:avLst/>
          </a:prstGeom>
          <a:noFill/>
        </p:spPr>
        <p:txBody>
          <a:bodyPr wrap="square" rtlCol="0">
            <a:spAutoFit/>
          </a:bodyPr>
          <a:p>
            <a:r>
              <a:rPr lang="zh-CN" altLang="en-US" sz="1400"/>
              <a:t>数据总线</a:t>
            </a:r>
            <a:endParaRPr lang="zh-CN" altLang="en-US" sz="1400"/>
          </a:p>
        </p:txBody>
      </p:sp>
      <p:cxnSp>
        <p:nvCxnSpPr>
          <p:cNvPr id="26" name="肘形连接符 25"/>
          <p:cNvCxnSpPr>
            <a:stCxn id="24" idx="1"/>
          </p:cNvCxnSpPr>
          <p:nvPr/>
        </p:nvCxnSpPr>
        <p:spPr>
          <a:xfrm rot="10800000" flipV="1">
            <a:off x="10427970" y="4530725"/>
            <a:ext cx="405765" cy="3175"/>
          </a:xfrm>
          <a:prstGeom prst="bentConnector3">
            <a:avLst>
              <a:gd name="adj1" fmla="val 49922"/>
            </a:avLst>
          </a:prstGeom>
          <a:ln w="38100">
            <a:solidFill>
              <a:srgbClr val="00B050"/>
            </a:solidFill>
            <a:headEnd type="arrow"/>
            <a:tailEnd type="arrow" w="med" len="med"/>
          </a:ln>
        </p:spPr>
        <p:style>
          <a:lnRef idx="1">
            <a:schemeClr val="accent2"/>
          </a:lnRef>
          <a:fillRef idx="0">
            <a:schemeClr val="accent2"/>
          </a:fillRef>
          <a:effectRef idx="0">
            <a:schemeClr val="accent2"/>
          </a:effectRef>
          <a:fontRef idx="minor">
            <a:schemeClr val="tx1"/>
          </a:fontRef>
        </p:style>
      </p:cxnSp>
      <p:sp>
        <p:nvSpPr>
          <p:cNvPr id="28" name="上下箭头 27"/>
          <p:cNvSpPr/>
          <p:nvPr/>
        </p:nvSpPr>
        <p:spPr>
          <a:xfrm rot="5400000">
            <a:off x="10558780" y="4622165"/>
            <a:ext cx="142875" cy="329565"/>
          </a:xfrm>
          <a:prstGeom prst="up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cxnSp>
        <p:nvCxnSpPr>
          <p:cNvPr id="29" name="肘形连接符 28"/>
          <p:cNvCxnSpPr>
            <a:stCxn id="18" idx="1"/>
            <a:endCxn id="21" idx="3"/>
          </p:cNvCxnSpPr>
          <p:nvPr/>
        </p:nvCxnSpPr>
        <p:spPr>
          <a:xfrm rot="10800000">
            <a:off x="6419215" y="3007995"/>
            <a:ext cx="1166495" cy="1029970"/>
          </a:xfrm>
          <a:prstGeom prst="bentConnector3">
            <a:avLst>
              <a:gd name="adj1" fmla="val 49973"/>
            </a:avLst>
          </a:prstGeom>
          <a:ln w="38100">
            <a:solidFill>
              <a:srgbClr val="00B050"/>
            </a:solidFill>
            <a:headEnd type="arrow"/>
            <a:tailEnd type="arrow" w="med" len="med"/>
          </a:ln>
        </p:spPr>
        <p:style>
          <a:lnRef idx="1">
            <a:schemeClr val="accent2"/>
          </a:lnRef>
          <a:fillRef idx="0">
            <a:schemeClr val="accent2"/>
          </a:fillRef>
          <a:effectRef idx="0">
            <a:schemeClr val="accent2"/>
          </a:effectRef>
          <a:fontRef idx="minor">
            <a:schemeClr val="tx1"/>
          </a:fontRef>
        </p:style>
      </p:cxnSp>
      <p:cxnSp>
        <p:nvCxnSpPr>
          <p:cNvPr id="30" name="肘形连接符 29"/>
          <p:cNvCxnSpPr>
            <a:stCxn id="22" idx="1"/>
            <a:endCxn id="18" idx="3"/>
          </p:cNvCxnSpPr>
          <p:nvPr/>
        </p:nvCxnSpPr>
        <p:spPr>
          <a:xfrm rot="10800000" flipV="1">
            <a:off x="9634855" y="3006725"/>
            <a:ext cx="1198880" cy="1030605"/>
          </a:xfrm>
          <a:prstGeom prst="bentConnector3">
            <a:avLst>
              <a:gd name="adj1" fmla="val 50000"/>
            </a:avLst>
          </a:prstGeom>
          <a:ln w="38100">
            <a:solidFill>
              <a:srgbClr val="00B050"/>
            </a:solidFill>
            <a:headEnd type="arrow"/>
            <a:tailEnd type="arrow" w="med" len="med"/>
          </a:ln>
        </p:spPr>
        <p:style>
          <a:lnRef idx="1">
            <a:schemeClr val="accent2"/>
          </a:lnRef>
          <a:fillRef idx="0">
            <a:schemeClr val="accent2"/>
          </a:fillRef>
          <a:effectRef idx="0">
            <a:schemeClr val="accent2"/>
          </a:effectRef>
          <a:fontRef idx="minor">
            <a:schemeClr val="tx1"/>
          </a:fontRef>
        </p:style>
      </p:cxnSp>
      <p:cxnSp>
        <p:nvCxnSpPr>
          <p:cNvPr id="31" name="肘形连接符 30"/>
          <p:cNvCxnSpPr>
            <a:stCxn id="19" idx="2"/>
          </p:cNvCxnSpPr>
          <p:nvPr/>
        </p:nvCxnSpPr>
        <p:spPr>
          <a:xfrm rot="5400000">
            <a:off x="7625080" y="2800350"/>
            <a:ext cx="1206500" cy="747395"/>
          </a:xfrm>
          <a:prstGeom prst="bentConnector3">
            <a:avLst>
              <a:gd name="adj1" fmla="val 33500"/>
            </a:avLst>
          </a:prstGeom>
          <a:ln w="38100">
            <a:solidFill>
              <a:srgbClr val="00B050"/>
            </a:solidFill>
            <a:headEnd type="arrow"/>
            <a:tailEnd type="arrow" w="med" len="med"/>
          </a:ln>
        </p:spPr>
        <p:style>
          <a:lnRef idx="1">
            <a:schemeClr val="accent2"/>
          </a:lnRef>
          <a:fillRef idx="0">
            <a:schemeClr val="accent2"/>
          </a:fillRef>
          <a:effectRef idx="0">
            <a:schemeClr val="accent2"/>
          </a:effectRef>
          <a:fontRef idx="minor">
            <a:schemeClr val="tx1"/>
          </a:fontRef>
        </p:style>
      </p:cxnSp>
      <p:sp>
        <p:nvSpPr>
          <p:cNvPr id="34" name="文本框 33"/>
          <p:cNvSpPr txBox="1"/>
          <p:nvPr/>
        </p:nvSpPr>
        <p:spPr>
          <a:xfrm>
            <a:off x="8277225" y="1510030"/>
            <a:ext cx="650875" cy="368300"/>
          </a:xfrm>
          <a:prstGeom prst="rect">
            <a:avLst/>
          </a:prstGeom>
          <a:noFill/>
        </p:spPr>
        <p:txBody>
          <a:bodyPr wrap="square" rtlCol="0">
            <a:spAutoFit/>
          </a:bodyPr>
          <a:p>
            <a:r>
              <a:rPr lang="en-US" altLang="zh-CN"/>
              <a:t>DMA</a:t>
            </a:r>
            <a:endParaRPr lang="en-US" altLang="zh-CN"/>
          </a:p>
        </p:txBody>
      </p:sp>
      <p:sp>
        <p:nvSpPr>
          <p:cNvPr id="36" name="文本框 35"/>
          <p:cNvSpPr txBox="1"/>
          <p:nvPr/>
        </p:nvSpPr>
        <p:spPr>
          <a:xfrm>
            <a:off x="2675255" y="6271260"/>
            <a:ext cx="1539875" cy="368300"/>
          </a:xfrm>
          <a:prstGeom prst="rect">
            <a:avLst/>
          </a:prstGeom>
          <a:noFill/>
        </p:spPr>
        <p:txBody>
          <a:bodyPr wrap="square" rtlCol="0">
            <a:spAutoFit/>
          </a:bodyPr>
          <a:p>
            <a:r>
              <a:rPr lang="zh-CN" altLang="en-US">
                <a:solidFill>
                  <a:srgbClr val="FF0000"/>
                </a:solidFill>
              </a:rPr>
              <a:t>答案：</a:t>
            </a:r>
            <a:r>
              <a:rPr lang="en-US" altLang="zh-CN">
                <a:solidFill>
                  <a:srgbClr val="FF0000"/>
                </a:solidFill>
              </a:rPr>
              <a:t>ABD</a:t>
            </a:r>
            <a:endParaRPr lang="en-US" altLang="zh-CN">
              <a:solidFill>
                <a:srgbClr val="FF0000"/>
              </a:solidFill>
            </a:endParaRPr>
          </a:p>
        </p:txBody>
      </p:sp>
      <p:grpSp>
        <p:nvGrpSpPr>
          <p:cNvPr id="17" name="组合 16"/>
          <p:cNvGrpSpPr/>
          <p:nvPr>
            <p:custDataLst>
              <p:tags r:id="rId11"/>
            </p:custDataLst>
          </p:nvPr>
        </p:nvGrpSpPr>
        <p:grpSpPr>
          <a:xfrm>
            <a:off x="0" y="0"/>
            <a:ext cx="12192000" cy="635000"/>
            <a:chOff x="0" y="0"/>
            <a:chExt cx="19200" cy="1000"/>
          </a:xfrm>
        </p:grpSpPr>
        <p:sp>
          <p:nvSpPr>
            <p:cNvPr id="13" name="TitleBackground"/>
            <p:cNvSpPr/>
            <p:nvPr>
              <p:custDataLst>
                <p:tags r:id="rId12"/>
              </p:custDataLst>
            </p:nvPr>
          </p:nvSpPr>
          <p:spPr>
            <a:xfrm>
              <a:off x="0" y="0"/>
              <a:ext cx="192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ColorBlock"/>
            <p:cNvSpPr/>
            <p:nvPr>
              <p:custDataLst>
                <p:tags r:id="rId13"/>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TypeText"/>
            <p:cNvSpPr txBox="1"/>
            <p:nvPr>
              <p:custDataLst>
                <p:tags r:id="rId14"/>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多选题</a:t>
              </a:r>
              <a:endParaRPr lang="zh-CN" altLang="en-US" sz="2600">
                <a:solidFill>
                  <a:srgbClr val="000000"/>
                </a:solidFill>
                <a:latin typeface="微软雅黑" panose="020B0503020204020204" charset="-122"/>
                <a:ea typeface="微软雅黑" panose="020B0503020204020204" charset="-122"/>
              </a:endParaRPr>
            </a:p>
          </p:txBody>
        </p:sp>
        <p:sp>
          <p:nvSpPr>
            <p:cNvPr id="16" name="TipText"/>
            <p:cNvSpPr txBox="1"/>
            <p:nvPr>
              <p:custDataLst>
                <p:tags r:id="rId15"/>
              </p:custDataLst>
            </p:nvPr>
          </p:nvSpPr>
          <p:spPr>
            <a:xfrm>
              <a:off x="2248" y="172"/>
              <a:ext cx="3600" cy="800"/>
            </a:xfrm>
            <a:prstGeom prst="rect">
              <a:avLst/>
            </a:prstGeom>
            <a:noFill/>
          </p:spPr>
          <p:txBody>
            <a:bodyPr wrap="none" rtlCol="0" anchor="ctr" anchorCtr="0">
              <a:noAutofit/>
            </a:bodyPr>
            <a:p>
              <a:pPr lvl="0" algn="l">
                <a:buNone/>
              </a:pPr>
              <a:r>
                <a:rPr lang="zh-CN" altLang="en-US" sz="2000">
                  <a:solidFill>
                    <a:srgbClr val="808080"/>
                  </a:solidFill>
                  <a:latin typeface="微软雅黑" panose="020B0503020204020204" charset="-122"/>
                  <a:ea typeface="微软雅黑" panose="020B0503020204020204" charset="-122"/>
                  <a:cs typeface="微软雅黑" panose="020B0503020204020204" charset="-122"/>
                </a:rPr>
                <a:t>1分</a:t>
              </a:r>
              <a:endParaRPr lang="zh-CN" altLang="en-US" sz="20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2" name="图片 1" descr="tmpF70"/>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
        <p:nvSpPr>
          <p:cNvPr id="35" name="文本框 34"/>
          <p:cNvSpPr txBox="1"/>
          <p:nvPr>
            <p:custDataLst>
              <p:tags r:id="rId18"/>
            </p:custDataLst>
          </p:nvPr>
        </p:nvSpPr>
        <p:spPr>
          <a:xfrm>
            <a:off x="1219200" y="635000"/>
            <a:ext cx="9753600" cy="487680"/>
          </a:xfrm>
          <a:prstGeom prst="rect">
            <a:avLst/>
          </a:prstGeom>
          <a:solidFill>
            <a:srgbClr val="FBFAEF">
              <a:alpha val="90000"/>
            </a:srgbClr>
          </a:solidFill>
        </p:spPr>
        <p:txBody>
          <a:bodyPr wrap="none" rtlCol="0" anchor="ctr" anchorCtr="1">
            <a:noAutofit/>
          </a:bodyPr>
          <a:p>
            <a:pPr lvl="0" algn="l">
              <a:buNone/>
            </a:pPr>
            <a:r>
              <a:rPr lang="zh-CN" altLang="en-US" sz="1600">
                <a:solidFill>
                  <a:srgbClr val="F84F41"/>
                </a:solidFill>
                <a:latin typeface="微软雅黑" panose="020B0503020204020204" charset="-122"/>
                <a:ea typeface="微软雅黑" panose="020B0503020204020204" charset="-122"/>
              </a:rPr>
              <a:t>此题未设置答案，请点击右侧设置按钮</a:t>
            </a:r>
            <a:endParaRPr lang="zh-CN" altLang="en-US" sz="1600">
              <a:solidFill>
                <a:srgbClr val="F84F41"/>
              </a:solidFill>
              <a:latin typeface="微软雅黑" panose="020B0503020204020204" charset="-122"/>
              <a:ea typeface="微软雅黑" panose="020B0503020204020204" charset="-122"/>
            </a:endParaRPr>
          </a:p>
        </p:txBody>
      </p:sp>
    </p:spTree>
    <p:custDataLst>
      <p:tags r:id="rId1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blinds(horizontal)">
                                      <p:cBhvr>
                                        <p:cTn id="14" dur="500"/>
                                        <p:tgtEl>
                                          <p:spTgt spid="18"/>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linds(horizontal)">
                                      <p:cBhvr>
                                        <p:cTn id="20" dur="500"/>
                                        <p:tgtEl>
                                          <p:spTgt spid="20"/>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linds(horizontal)">
                                      <p:cBhvr>
                                        <p:cTn id="23" dur="500"/>
                                        <p:tgtEl>
                                          <p:spTgt spid="21"/>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blinds(horizontal)">
                                      <p:cBhvr>
                                        <p:cTn id="26" dur="500"/>
                                        <p:tgtEl>
                                          <p:spTgt spid="22"/>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blinds(horizontal)">
                                      <p:cBhvr>
                                        <p:cTn id="29" dur="500"/>
                                        <p:tgtEl>
                                          <p:spTgt spid="27"/>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blinds(horizontal)">
                                      <p:cBhvr>
                                        <p:cTn id="32" dur="500"/>
                                        <p:tgtEl>
                                          <p:spTgt spid="32"/>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blinds(horizontal)">
                                      <p:cBhvr>
                                        <p:cTn id="35" dur="500"/>
                                        <p:tgtEl>
                                          <p:spTgt spid="33"/>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blinds(horizontal)">
                                      <p:cBhvr>
                                        <p:cTn id="38" dur="500"/>
                                        <p:tgtEl>
                                          <p:spTgt spid="39"/>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blinds(horizontal)">
                                      <p:cBhvr>
                                        <p:cTn id="41" dur="500"/>
                                        <p:tgtEl>
                                          <p:spTgt spid="23"/>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blinds(horizontal)">
                                      <p:cBhvr>
                                        <p:cTn id="44" dur="500"/>
                                        <p:tgtEl>
                                          <p:spTgt spid="24"/>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blinds(horizontal)">
                                      <p:cBhvr>
                                        <p:cTn id="47" dur="500"/>
                                        <p:tgtEl>
                                          <p:spTgt spid="25"/>
                                        </p:tgtEl>
                                      </p:cBhvr>
                                    </p:animEffect>
                                  </p:childTnLst>
                                </p:cTn>
                              </p:par>
                              <p:par>
                                <p:cTn id="48" presetID="3" presetClass="entr" presetSubtype="10"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blinds(horizontal)">
                                      <p:cBhvr>
                                        <p:cTn id="50" dur="500"/>
                                        <p:tgtEl>
                                          <p:spTgt spid="26"/>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blinds(horizontal)">
                                      <p:cBhvr>
                                        <p:cTn id="53" dur="500"/>
                                        <p:tgtEl>
                                          <p:spTgt spid="28"/>
                                        </p:tgtEl>
                                      </p:cBhvr>
                                    </p:animEffect>
                                  </p:childTnLst>
                                </p:cTn>
                              </p:par>
                              <p:par>
                                <p:cTn id="54" presetID="3" presetClass="entr" presetSubtype="1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blinds(horizontal)">
                                      <p:cBhvr>
                                        <p:cTn id="56" dur="500"/>
                                        <p:tgtEl>
                                          <p:spTgt spid="29"/>
                                        </p:tgtEl>
                                      </p:cBhvr>
                                    </p:animEffect>
                                  </p:childTnLst>
                                </p:cTn>
                              </p:par>
                              <p:par>
                                <p:cTn id="57" presetID="3" presetClass="entr" presetSubtype="1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blinds(horizontal)">
                                      <p:cBhvr>
                                        <p:cTn id="59" dur="500"/>
                                        <p:tgtEl>
                                          <p:spTgt spid="30"/>
                                        </p:tgtEl>
                                      </p:cBhvr>
                                    </p:animEffect>
                                  </p:childTnLst>
                                </p:cTn>
                              </p:par>
                              <p:par>
                                <p:cTn id="60" presetID="3" presetClass="entr" presetSubtype="1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blinds(horizontal)">
                                      <p:cBhvr>
                                        <p:cTn id="62" dur="500"/>
                                        <p:tgtEl>
                                          <p:spTgt spid="31"/>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blinds(horizontal)">
                                      <p:cBhvr>
                                        <p:cTn id="6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7" grpId="0" animBg="1"/>
      <p:bldP spid="32" grpId="0" animBg="1"/>
      <p:bldP spid="33" grpId="0" animBg="1"/>
      <p:bldP spid="39" grpId="0"/>
      <p:bldP spid="23" grpId="0" animBg="1"/>
      <p:bldP spid="24" grpId="0"/>
      <p:bldP spid="25" grpId="0"/>
      <p:bldP spid="28" grpId="0" animBg="1"/>
      <p:bldP spid="34" grpId="0"/>
      <p:bldP spid="18" grpId="1" animBg="1"/>
      <p:bldP spid="19" grpId="1" animBg="1"/>
      <p:bldP spid="20" grpId="1" animBg="1"/>
      <p:bldP spid="21" grpId="1" animBg="1"/>
      <p:bldP spid="22" grpId="1" animBg="1"/>
      <p:bldP spid="27" grpId="1" animBg="1"/>
      <p:bldP spid="32" grpId="1" animBg="1"/>
      <p:bldP spid="33" grpId="1" animBg="1"/>
      <p:bldP spid="39" grpId="1"/>
      <p:bldP spid="23" grpId="1" animBg="1"/>
      <p:bldP spid="24" grpId="1"/>
      <p:bldP spid="25" grpId="1"/>
      <p:bldP spid="28" grpId="1" animBg="1"/>
      <p:bldP spid="34" grpId="1"/>
      <p:bldP spid="36" grpId="0"/>
      <p:bldP spid="36"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4165" y="0"/>
            <a:ext cx="10515600" cy="1325563"/>
          </a:xfrm>
        </p:spPr>
        <p:txBody>
          <a:bodyPr>
            <a:normAutofit/>
          </a:bodyPr>
          <a:p>
            <a:r>
              <a:rPr lang="zh-CN" altLang="en-US" sz="2800"/>
              <a:t>概念图谱</a:t>
            </a:r>
            <a:endParaRPr lang="zh-CN" altLang="en-US" sz="2800"/>
          </a:p>
        </p:txBody>
      </p:sp>
      <p:sp>
        <p:nvSpPr>
          <p:cNvPr id="7" name="椭圆 6"/>
          <p:cNvSpPr/>
          <p:nvPr/>
        </p:nvSpPr>
        <p:spPr>
          <a:xfrm>
            <a:off x="1320800" y="2531110"/>
            <a:ext cx="1960880" cy="19723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ltLang="zh-CN"/>
          </a:p>
          <a:p>
            <a:pPr algn="ctr"/>
            <a:r>
              <a:rPr lang="en-US" altLang="zh-CN"/>
              <a:t>ARM</a:t>
            </a:r>
            <a:endParaRPr lang="zh-CN" altLang="en-US"/>
          </a:p>
          <a:p>
            <a:pPr algn="ctr"/>
            <a:endParaRPr lang="en-US" altLang="zh-CN"/>
          </a:p>
        </p:txBody>
      </p:sp>
      <p:sp>
        <p:nvSpPr>
          <p:cNvPr id="8" name="椭圆 7"/>
          <p:cNvSpPr/>
          <p:nvPr/>
        </p:nvSpPr>
        <p:spPr>
          <a:xfrm>
            <a:off x="5426075" y="2020570"/>
            <a:ext cx="1960880" cy="19723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嵌入式</a:t>
            </a:r>
            <a:endParaRPr lang="zh-CN" altLang="en-US"/>
          </a:p>
        </p:txBody>
      </p:sp>
      <p:sp>
        <p:nvSpPr>
          <p:cNvPr id="9" name="椭圆 8"/>
          <p:cNvSpPr/>
          <p:nvPr/>
        </p:nvSpPr>
        <p:spPr>
          <a:xfrm>
            <a:off x="3728085" y="4147820"/>
            <a:ext cx="1960880" cy="19723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zh-CN"/>
              <a:t>IP</a:t>
            </a:r>
            <a:endParaRPr lang="en-US" altLang="zh-CN"/>
          </a:p>
        </p:txBody>
      </p:sp>
      <p:sp>
        <p:nvSpPr>
          <p:cNvPr id="10" name="椭圆 9"/>
          <p:cNvSpPr/>
          <p:nvPr/>
        </p:nvSpPr>
        <p:spPr>
          <a:xfrm>
            <a:off x="7312660" y="4218940"/>
            <a:ext cx="1960880" cy="197231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a:t>泛在智联网</a:t>
            </a:r>
            <a:endParaRPr lang="zh-CN" altLang="en-US"/>
          </a:p>
          <a:p>
            <a:pPr algn="ctr"/>
            <a:r>
              <a:rPr lang="zh-CN" altLang="en-US"/>
              <a:t>（</a:t>
            </a:r>
            <a:r>
              <a:rPr lang="en-US" altLang="zh-CN"/>
              <a:t>AIoT</a:t>
            </a:r>
            <a:r>
              <a:rPr lang="zh-CN" altLang="en-US"/>
              <a:t>）</a:t>
            </a:r>
            <a:endParaRPr lang="zh-CN" altLang="en-US"/>
          </a:p>
        </p:txBody>
      </p:sp>
      <p:sp>
        <p:nvSpPr>
          <p:cNvPr id="11" name="椭圆 10"/>
          <p:cNvSpPr/>
          <p:nvPr/>
        </p:nvSpPr>
        <p:spPr>
          <a:xfrm>
            <a:off x="9176385" y="1494155"/>
            <a:ext cx="1960880" cy="19723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zh-CN"/>
              <a:t>CPU/MCU/GPU/NPU</a:t>
            </a:r>
            <a:endParaRPr lang="en-US" altLang="zh-CN"/>
          </a:p>
        </p:txBody>
      </p:sp>
      <p:sp>
        <p:nvSpPr>
          <p:cNvPr id="3" name="椭圆 2"/>
          <p:cNvSpPr/>
          <p:nvPr/>
        </p:nvSpPr>
        <p:spPr>
          <a:xfrm>
            <a:off x="3002915" y="417195"/>
            <a:ext cx="1960880" cy="19723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RISC/CISC</a:t>
            </a: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61" name="标题 1"/>
          <p:cNvSpPr>
            <a:spLocks noGrp="1"/>
          </p:cNvSpPr>
          <p:nvPr>
            <p:ph type="title"/>
            <p:custDataLst>
              <p:tags r:id="rId1"/>
            </p:custDataLst>
          </p:nvPr>
        </p:nvSpPr>
        <p:spPr>
          <a:xfrm>
            <a:off x="176487" y="85094"/>
            <a:ext cx="10852237" cy="441964"/>
          </a:xfrm>
        </p:spPr>
        <p:txBody>
          <a:bodyPr vert="horz" lIns="91440" tIns="45720" rIns="91440" bIns="45720" anchor="ctr">
            <a:normAutofit/>
          </a:bodyPr>
          <a:p>
            <a:pPr algn="l">
              <a:buClrTx/>
              <a:buSzTx/>
              <a:buFontTx/>
            </a:pPr>
            <a:r>
              <a:rPr lang="zh-CN" sz="2000" b="1"/>
              <a:t>AI破局转型</a:t>
            </a:r>
            <a:endParaRPr lang="zh-CN" sz="2000" b="1"/>
          </a:p>
        </p:txBody>
      </p:sp>
      <p:pic>
        <p:nvPicPr>
          <p:cNvPr id="8" name="图片 7"/>
          <p:cNvPicPr>
            <a:picLocks noChangeAspect="1"/>
          </p:cNvPicPr>
          <p:nvPr/>
        </p:nvPicPr>
        <p:blipFill>
          <a:blip r:embed="rId2"/>
          <a:stretch>
            <a:fillRect/>
          </a:stretch>
        </p:blipFill>
        <p:spPr>
          <a:xfrm>
            <a:off x="4338320" y="2324735"/>
            <a:ext cx="7616190" cy="3989070"/>
          </a:xfrm>
          <a:prstGeom prst="rect">
            <a:avLst/>
          </a:prstGeom>
        </p:spPr>
      </p:pic>
      <p:sp>
        <p:nvSpPr>
          <p:cNvPr id="2" name="文本框 1"/>
          <p:cNvSpPr txBox="1"/>
          <p:nvPr/>
        </p:nvSpPr>
        <p:spPr>
          <a:xfrm>
            <a:off x="4338320" y="973455"/>
            <a:ext cx="7469505" cy="1014730"/>
          </a:xfrm>
          <a:prstGeom prst="rect">
            <a:avLst/>
          </a:prstGeom>
          <a:noFill/>
        </p:spPr>
        <p:txBody>
          <a:bodyPr wrap="square" rtlCol="0" anchor="t">
            <a:spAutoFit/>
          </a:bodyPr>
          <a:p>
            <a:r>
              <a:rPr lang="zh-CN" altLang="en-US" sz="2000"/>
              <a:t>“旷视坚定地认为物联网是人工智能技术应用的主要场景。如果把人工智能比作‘大脑’，物联网就是‘身体’，二者相结合实现智行合一”。 </a:t>
            </a:r>
            <a:endParaRPr lang="zh-CN" altLang="en-US" sz="2000"/>
          </a:p>
        </p:txBody>
      </p:sp>
      <p:pic>
        <p:nvPicPr>
          <p:cNvPr id="4" name="图片 3"/>
          <p:cNvPicPr>
            <a:picLocks noChangeAspect="1"/>
          </p:cNvPicPr>
          <p:nvPr/>
        </p:nvPicPr>
        <p:blipFill>
          <a:blip r:embed="rId3"/>
          <a:stretch>
            <a:fillRect/>
          </a:stretch>
        </p:blipFill>
        <p:spPr>
          <a:xfrm>
            <a:off x="176530" y="885190"/>
            <a:ext cx="3781425" cy="2541270"/>
          </a:xfrm>
          <a:prstGeom prst="rect">
            <a:avLst/>
          </a:prstGeom>
        </p:spPr>
      </p:pic>
      <p:pic>
        <p:nvPicPr>
          <p:cNvPr id="5" name="图片 4"/>
          <p:cNvPicPr>
            <a:picLocks noChangeAspect="1"/>
          </p:cNvPicPr>
          <p:nvPr/>
        </p:nvPicPr>
        <p:blipFill>
          <a:blip r:embed="rId4"/>
          <a:stretch>
            <a:fillRect/>
          </a:stretch>
        </p:blipFill>
        <p:spPr>
          <a:xfrm>
            <a:off x="885825" y="3886835"/>
            <a:ext cx="2426970" cy="2426970"/>
          </a:xfrm>
          <a:prstGeom prst="rect">
            <a:avLst/>
          </a:prstGeom>
        </p:spPr>
      </p:pic>
      <p:sp>
        <p:nvSpPr>
          <p:cNvPr id="6" name="文本框 5"/>
          <p:cNvSpPr txBox="1"/>
          <p:nvPr/>
        </p:nvSpPr>
        <p:spPr>
          <a:xfrm>
            <a:off x="885825" y="3489325"/>
            <a:ext cx="2362835" cy="368300"/>
          </a:xfrm>
          <a:prstGeom prst="rect">
            <a:avLst/>
          </a:prstGeom>
          <a:noFill/>
        </p:spPr>
        <p:txBody>
          <a:bodyPr wrap="square" rtlCol="0">
            <a:spAutoFit/>
          </a:bodyPr>
          <a:p>
            <a:r>
              <a:rPr lang="en-US" altLang="zh-CN"/>
              <a:t>2015</a:t>
            </a:r>
            <a:r>
              <a:rPr lang="zh-CN" altLang="en-US"/>
              <a:t>年旷世</a:t>
            </a:r>
            <a:r>
              <a:rPr lang="en-US" altLang="zh-CN"/>
              <a:t>+</a:t>
            </a:r>
            <a:r>
              <a:rPr lang="zh-CN" altLang="en-US"/>
              <a:t>支付宝</a:t>
            </a:r>
            <a:endParaRPr lang="zh-CN" altLang="en-US"/>
          </a:p>
        </p:txBody>
      </p:sp>
      <p:sp>
        <p:nvSpPr>
          <p:cNvPr id="7" name="文本框 6"/>
          <p:cNvSpPr txBox="1"/>
          <p:nvPr/>
        </p:nvSpPr>
        <p:spPr>
          <a:xfrm>
            <a:off x="669925" y="6313805"/>
            <a:ext cx="3009265" cy="368300"/>
          </a:xfrm>
          <a:prstGeom prst="rect">
            <a:avLst/>
          </a:prstGeom>
          <a:noFill/>
        </p:spPr>
        <p:txBody>
          <a:bodyPr wrap="square" rtlCol="0">
            <a:spAutoFit/>
          </a:bodyPr>
          <a:p>
            <a:r>
              <a:rPr lang="en-US" altLang="zh-CN"/>
              <a:t>2018</a:t>
            </a:r>
            <a:r>
              <a:rPr lang="zh-CN" altLang="en-US"/>
              <a:t>年蜻蜓一代智能终端</a:t>
            </a:r>
            <a:endParaRPr lang="zh-CN" altLang="en-US"/>
          </a:p>
        </p:txBody>
      </p:sp>
    </p:spTree>
    <p:custDataLst>
      <p:tags r:id="rId5"/>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61" name="标题 1"/>
          <p:cNvSpPr>
            <a:spLocks noGrp="1"/>
          </p:cNvSpPr>
          <p:nvPr>
            <p:ph type="title"/>
            <p:custDataLst>
              <p:tags r:id="rId1"/>
            </p:custDataLst>
          </p:nvPr>
        </p:nvSpPr>
        <p:spPr>
          <a:xfrm>
            <a:off x="85682" y="102239"/>
            <a:ext cx="10852237" cy="441964"/>
          </a:xfrm>
        </p:spPr>
        <p:txBody>
          <a:bodyPr vert="horz" lIns="91440" tIns="45720" rIns="91440" bIns="45720" anchor="ctr">
            <a:normAutofit/>
          </a:bodyPr>
          <a:p>
            <a:r>
              <a:rPr lang="zh-CN" sz="2000" b="1"/>
              <a:t>中国AI四小龙</a:t>
            </a:r>
            <a:endParaRPr lang="zh-CN" sz="2000" b="1"/>
          </a:p>
        </p:txBody>
      </p:sp>
      <p:graphicFrame>
        <p:nvGraphicFramePr>
          <p:cNvPr id="3" name="表格 2"/>
          <p:cNvGraphicFramePr>
            <a:graphicFrameLocks noGrp="1"/>
          </p:cNvGraphicFramePr>
          <p:nvPr>
            <p:custDataLst>
              <p:tags r:id="rId2"/>
            </p:custDataLst>
          </p:nvPr>
        </p:nvGraphicFramePr>
        <p:xfrm>
          <a:off x="-2540" y="885190"/>
          <a:ext cx="12199620" cy="5413375"/>
        </p:xfrm>
        <a:graphic>
          <a:graphicData uri="http://schemas.openxmlformats.org/drawingml/2006/table">
            <a:tbl>
              <a:tblPr firstRow="1" bandRow="1">
                <a:tableStyleId>{3B4B98B0-60AC-42C2-AFA5-B58CD77FA1E5}</a:tableStyleId>
              </a:tblPr>
              <a:tblGrid>
                <a:gridCol w="1016635"/>
                <a:gridCol w="1016635"/>
                <a:gridCol w="1016635"/>
                <a:gridCol w="1016635"/>
                <a:gridCol w="1016635"/>
                <a:gridCol w="1016635"/>
                <a:gridCol w="1016635"/>
                <a:gridCol w="1016635"/>
                <a:gridCol w="1016635"/>
                <a:gridCol w="1016635"/>
                <a:gridCol w="1016635"/>
                <a:gridCol w="1016635"/>
              </a:tblGrid>
              <a:tr h="840105">
                <a:tc gridSpan="3">
                  <a:txBody>
                    <a:bodyPr/>
                    <a:p>
                      <a:pPr indent="0" algn="ctr" fontAlgn="auto">
                        <a:lnSpc>
                          <a:spcPct val="120000"/>
                        </a:lnSpc>
                        <a:spcBef>
                          <a:spcPts val="0"/>
                        </a:spcBef>
                        <a:spcAft>
                          <a:spcPts val="0"/>
                        </a:spcAft>
                      </a:pPr>
                      <a:r>
                        <a:rPr lang="zh-CN" altLang="en-US" sz="2000" b="1" spc="130">
                          <a:solidFill>
                            <a:srgbClr val="FFFFFF"/>
                          </a:solidFill>
                          <a:latin typeface="微软雅黑" panose="020B0503020204020204" charset="-122"/>
                          <a:ea typeface="微软雅黑" panose="020B0503020204020204" charset="-122"/>
                        </a:rPr>
                        <a:t>商汤</a:t>
                      </a:r>
                      <a:endParaRPr lang="zh-CN" altLang="en-US" sz="2000" b="1" spc="130">
                        <a:solidFill>
                          <a:srgbClr val="FFFFFF"/>
                        </a:solidFill>
                        <a:latin typeface="微软雅黑" panose="020B0503020204020204" charset="-122"/>
                        <a:ea typeface="微软雅黑" panose="020B0503020204020204" charset="-122"/>
                      </a:endParaRPr>
                    </a:p>
                  </a:txBody>
                  <a:tcPr marL="317500" marR="317500" marT="215900" marB="215900" anchor="ctr">
                    <a:lnL w="19050" cap="rnd">
                      <a:solidFill>
                        <a:srgbClr val="1784C7"/>
                      </a:solidFill>
                      <a:prstDash val="solid"/>
                    </a:lnL>
                    <a:lnR w="3175">
                      <a:solidFill>
                        <a:srgbClr val="FFFFFF"/>
                      </a:solidFill>
                      <a:prstDash val="dot"/>
                    </a:lnR>
                    <a:lnT w="19050" cap="rnd">
                      <a:solidFill>
                        <a:srgbClr val="1784C7"/>
                      </a:solidFill>
                      <a:prstDash val="solid"/>
                    </a:lnT>
                    <a:lnB w="3175" cap="rnd">
                      <a:solidFill>
                        <a:srgbClr val="FFFFFF"/>
                      </a:solidFill>
                      <a:prstDash val="dot"/>
                    </a:lnB>
                    <a:solidFill>
                      <a:srgbClr val="1784C7"/>
                    </a:solidFill>
                  </a:tcPr>
                </a:tc>
                <a:tc hMerge="1">
                  <a:tcPr>
                    <a:lnL w="6350" cap="flat" cmpd="sng" algn="ctr">
                      <a:solidFill>
                        <a:schemeClr val="accent1">
                          <a:lumMod val="75000"/>
                        </a:schemeClr>
                      </a:solidFill>
                      <a:prstDash val="solid"/>
                      <a:round/>
                      <a:headEnd type="none" w="med" len="med"/>
                      <a:tailEnd type="none" w="med" len="med"/>
                    </a:lnL>
                    <a:lnR w="6350" cap="flat" cmpd="sng" algn="ctr">
                      <a:solidFill>
                        <a:schemeClr val="accent1">
                          <a:lumMod val="75000"/>
                        </a:schemeClr>
                      </a:solidFill>
                      <a:prstDash val="solid"/>
                      <a:round/>
                      <a:headEnd type="none" w="med" len="med"/>
                      <a:tailEnd type="none" w="med" len="med"/>
                    </a:lnR>
                    <a:lnT w="19050" cap="rnd">
                      <a:solidFill>
                        <a:srgbClr val="1784C7"/>
                      </a:solidFill>
                      <a:prstDash val="solid"/>
                    </a:lnT>
                    <a:lnB w="3175" cap="rnd">
                      <a:solidFill>
                        <a:srgbClr val="FFFFFF"/>
                      </a:solidFill>
                      <a:prstDash val="dot"/>
                    </a:lnB>
                  </a:tcPr>
                </a:tc>
                <a:tc hMerge="1">
                  <a:tcPr>
                    <a:lnL w="6350" cap="flat" cmpd="sng" algn="ctr">
                      <a:solidFill>
                        <a:schemeClr val="accent1">
                          <a:lumMod val="75000"/>
                        </a:schemeClr>
                      </a:solidFill>
                      <a:prstDash val="solid"/>
                      <a:round/>
                      <a:headEnd type="none" w="med" len="med"/>
                      <a:tailEnd type="none" w="med" len="med"/>
                    </a:lnL>
                    <a:lnR w="3175">
                      <a:solidFill>
                        <a:srgbClr val="FFFFFF"/>
                      </a:solidFill>
                      <a:prstDash val="dot"/>
                    </a:lnR>
                    <a:lnT w="19050" cap="rnd">
                      <a:solidFill>
                        <a:srgbClr val="1784C7"/>
                      </a:solidFill>
                      <a:prstDash val="solid"/>
                    </a:lnT>
                    <a:lnB w="3175" cap="rnd">
                      <a:solidFill>
                        <a:srgbClr val="FFFFFF"/>
                      </a:solidFill>
                      <a:prstDash val="dot"/>
                    </a:lnB>
                  </a:tcPr>
                </a:tc>
                <a:tc gridSpan="3">
                  <a:txBody>
                    <a:bodyPr/>
                    <a:p>
                      <a:pPr algn="ctr" fontAlgn="auto">
                        <a:lnSpc>
                          <a:spcPct val="120000"/>
                        </a:lnSpc>
                        <a:spcBef>
                          <a:spcPts val="0"/>
                        </a:spcBef>
                        <a:spcAft>
                          <a:spcPts val="0"/>
                        </a:spcAft>
                        <a:buClrTx/>
                        <a:buSzTx/>
                        <a:buFontTx/>
                        <a:buNone/>
                      </a:pPr>
                      <a:r>
                        <a:rPr lang="zh-CN" altLang="en-US" sz="2000" b="1" spc="130">
                          <a:solidFill>
                            <a:srgbClr val="FFFFFF"/>
                          </a:solidFill>
                          <a:latin typeface="微软雅黑" panose="020B0503020204020204" charset="-122"/>
                          <a:ea typeface="微软雅黑" panose="020B0503020204020204" charset="-122"/>
                        </a:rPr>
                        <a:t>旷世</a:t>
                      </a:r>
                      <a:endParaRPr lang="zh-CN" altLang="en-US" sz="2000" b="1" spc="130">
                        <a:solidFill>
                          <a:srgbClr val="FFFFFF"/>
                        </a:solidFill>
                        <a:latin typeface="微软雅黑" panose="020B0503020204020204" charset="-122"/>
                        <a:ea typeface="微软雅黑" panose="020B0503020204020204" charset="-122"/>
                      </a:endParaRPr>
                    </a:p>
                  </a:txBody>
                  <a:tcPr anchor="ctr" anchorCtr="0">
                    <a:lnL w="3175">
                      <a:solidFill>
                        <a:srgbClr val="FFFFFF"/>
                      </a:solidFill>
                      <a:prstDash val="dot"/>
                    </a:lnL>
                    <a:lnR w="3175">
                      <a:solidFill>
                        <a:srgbClr val="FFFFFF"/>
                      </a:solidFill>
                      <a:prstDash val="dot"/>
                    </a:lnR>
                    <a:lnT w="19050" cap="rnd">
                      <a:solidFill>
                        <a:srgbClr val="1784C7"/>
                      </a:solidFill>
                      <a:prstDash val="solid"/>
                    </a:lnT>
                    <a:lnB w="3175" cap="rnd">
                      <a:solidFill>
                        <a:srgbClr val="FFFFFF"/>
                      </a:solidFill>
                      <a:prstDash val="dot"/>
                    </a:lnB>
                    <a:solidFill>
                      <a:srgbClr val="1784C7"/>
                    </a:solidFill>
                  </a:tcPr>
                </a:tc>
                <a:tc hMerge="1">
                  <a:tcPr>
                    <a:lnL w="3175">
                      <a:solidFill>
                        <a:srgbClr val="FFFFFF"/>
                      </a:solidFill>
                      <a:prstDash val="dot"/>
                    </a:lnL>
                    <a:lnR w="3175">
                      <a:solidFill>
                        <a:srgbClr val="FFFFFF"/>
                      </a:solidFill>
                      <a:prstDash val="dot"/>
                    </a:lnR>
                    <a:lnT w="19050" cap="rnd">
                      <a:solidFill>
                        <a:srgbClr val="1784C7"/>
                      </a:solidFill>
                      <a:prstDash val="solid"/>
                    </a:lnT>
                    <a:lnB w="3175" cap="rnd">
                      <a:solidFill>
                        <a:srgbClr val="FFFFFF"/>
                      </a:solidFill>
                      <a:prstDash val="dot"/>
                    </a:lnB>
                    <a:solidFill>
                      <a:srgbClr val="1784C7"/>
                    </a:solidFill>
                  </a:tcPr>
                </a:tc>
                <a:tc hMerge="1">
                  <a:tcPr>
                    <a:lnL w="3175">
                      <a:solidFill>
                        <a:srgbClr val="FFFFFF"/>
                      </a:solidFill>
                      <a:prstDash val="dot"/>
                    </a:lnL>
                    <a:lnR w="3175">
                      <a:solidFill>
                        <a:srgbClr val="FFFFFF"/>
                      </a:solidFill>
                      <a:prstDash val="dot"/>
                    </a:lnR>
                    <a:lnT w="19050" cap="rnd">
                      <a:solidFill>
                        <a:srgbClr val="1784C7"/>
                      </a:solidFill>
                      <a:prstDash val="solid"/>
                    </a:lnT>
                    <a:lnB w="3175" cap="rnd">
                      <a:solidFill>
                        <a:srgbClr val="FFFFFF"/>
                      </a:solidFill>
                      <a:prstDash val="dot"/>
                    </a:lnB>
                    <a:solidFill>
                      <a:srgbClr val="1784C7"/>
                    </a:solidFill>
                  </a:tcPr>
                </a:tc>
                <a:tc gridSpan="3">
                  <a:txBody>
                    <a:bodyPr/>
                    <a:p>
                      <a:pPr algn="ctr" fontAlgn="auto">
                        <a:lnSpc>
                          <a:spcPct val="120000"/>
                        </a:lnSpc>
                        <a:spcBef>
                          <a:spcPts val="0"/>
                        </a:spcBef>
                        <a:spcAft>
                          <a:spcPts val="0"/>
                        </a:spcAft>
                        <a:buClrTx/>
                        <a:buSzTx/>
                        <a:buFontTx/>
                        <a:buNone/>
                      </a:pPr>
                      <a:r>
                        <a:rPr lang="zh-CN" altLang="en-US" sz="2000" spc="130">
                          <a:solidFill>
                            <a:srgbClr val="FFFFFF"/>
                          </a:solidFill>
                          <a:latin typeface="微软雅黑" panose="020B0503020204020204" charset="-122"/>
                          <a:ea typeface="微软雅黑" panose="020B0503020204020204" charset="-122"/>
                          <a:cs typeface="微软雅黑" panose="020B0503020204020204" charset="-122"/>
                          <a:sym typeface="+mn-ea"/>
                        </a:rPr>
                        <a:t>云从</a:t>
                      </a:r>
                      <a:endParaRPr lang="zh-CN" altLang="en-US" sz="2000" b="1" spc="130">
                        <a:solidFill>
                          <a:srgbClr val="FFFFFF"/>
                        </a:solidFill>
                        <a:latin typeface="微软雅黑" panose="020B0503020204020204" charset="-122"/>
                        <a:ea typeface="微软雅黑" panose="020B0503020204020204" charset="-122"/>
                      </a:endParaRPr>
                    </a:p>
                  </a:txBody>
                  <a:tcPr anchor="ctr" anchorCtr="0">
                    <a:lnL w="3175">
                      <a:solidFill>
                        <a:srgbClr val="FFFFFF"/>
                      </a:solidFill>
                      <a:prstDash val="dot"/>
                    </a:lnL>
                    <a:lnR w="3175">
                      <a:solidFill>
                        <a:srgbClr val="FFFFFF"/>
                      </a:solidFill>
                      <a:prstDash val="dot"/>
                    </a:lnR>
                    <a:lnT w="19050" cap="rnd">
                      <a:solidFill>
                        <a:srgbClr val="1784C7"/>
                      </a:solidFill>
                      <a:prstDash val="solid"/>
                    </a:lnT>
                    <a:lnB w="3175" cap="rnd">
                      <a:solidFill>
                        <a:srgbClr val="FFFFFF"/>
                      </a:solidFill>
                      <a:prstDash val="dot"/>
                    </a:lnB>
                    <a:solidFill>
                      <a:srgbClr val="1784C7"/>
                    </a:solidFill>
                  </a:tcPr>
                </a:tc>
                <a:tc hMerge="1">
                  <a:tcPr>
                    <a:lnL w="3175">
                      <a:solidFill>
                        <a:srgbClr val="FFFFFF"/>
                      </a:solidFill>
                      <a:prstDash val="dot"/>
                    </a:lnL>
                    <a:lnR w="3175">
                      <a:solidFill>
                        <a:srgbClr val="FFFFFF"/>
                      </a:solidFill>
                      <a:prstDash val="dot"/>
                    </a:lnR>
                    <a:lnT w="19050" cap="rnd">
                      <a:solidFill>
                        <a:srgbClr val="1784C7"/>
                      </a:solidFill>
                      <a:prstDash val="solid"/>
                    </a:lnT>
                    <a:lnB w="3175" cap="rnd">
                      <a:solidFill>
                        <a:srgbClr val="FFFFFF"/>
                      </a:solidFill>
                      <a:prstDash val="dot"/>
                    </a:lnB>
                    <a:solidFill>
                      <a:srgbClr val="1784C7"/>
                    </a:solidFill>
                  </a:tcPr>
                </a:tc>
                <a:tc hMerge="1">
                  <a:tcPr>
                    <a:lnL w="3175">
                      <a:solidFill>
                        <a:srgbClr val="FFFFFF"/>
                      </a:solidFill>
                      <a:prstDash val="dot"/>
                    </a:lnL>
                    <a:lnR w="3175">
                      <a:solidFill>
                        <a:srgbClr val="FFFFFF"/>
                      </a:solidFill>
                      <a:prstDash val="dot"/>
                    </a:lnR>
                    <a:lnT w="19050" cap="rnd">
                      <a:solidFill>
                        <a:srgbClr val="1784C7"/>
                      </a:solidFill>
                      <a:prstDash val="solid"/>
                    </a:lnT>
                    <a:lnB w="3175" cap="rnd">
                      <a:solidFill>
                        <a:srgbClr val="FFFFFF"/>
                      </a:solidFill>
                      <a:prstDash val="dot"/>
                    </a:lnB>
                    <a:solidFill>
                      <a:srgbClr val="1784C7"/>
                    </a:solidFill>
                  </a:tcPr>
                </a:tc>
                <a:tc gridSpan="3">
                  <a:txBody>
                    <a:bodyPr/>
                    <a:p>
                      <a:pPr indent="0" algn="ctr" fontAlgn="auto">
                        <a:lnSpc>
                          <a:spcPct val="120000"/>
                        </a:lnSpc>
                        <a:spcBef>
                          <a:spcPts val="0"/>
                        </a:spcBef>
                        <a:spcAft>
                          <a:spcPts val="0"/>
                        </a:spcAft>
                      </a:pPr>
                      <a:r>
                        <a:rPr lang="zh-CN" altLang="en-US" sz="2000" spc="130">
                          <a:solidFill>
                            <a:srgbClr val="FFFFFF"/>
                          </a:solidFill>
                          <a:latin typeface="微软雅黑" panose="020B0503020204020204" charset="-122"/>
                          <a:ea typeface="微软雅黑" panose="020B0503020204020204" charset="-122"/>
                          <a:sym typeface="+mn-ea"/>
                        </a:rPr>
                        <a:t>依图</a:t>
                      </a:r>
                      <a:endParaRPr lang="zh-CN" altLang="en-US" sz="2000" b="1" spc="130">
                        <a:solidFill>
                          <a:srgbClr val="FFFFFF"/>
                        </a:solidFill>
                        <a:latin typeface="微软雅黑" panose="020B0503020204020204" charset="-122"/>
                        <a:ea typeface="微软雅黑" panose="020B0503020204020204" charset="-122"/>
                        <a:cs typeface="微软雅黑" panose="020B0503020204020204" charset="-122"/>
                      </a:endParaRPr>
                    </a:p>
                  </a:txBody>
                  <a:tcPr marL="317500" marR="317500" marT="215900" marB="215900" anchor="ctr">
                    <a:lnL w="3175">
                      <a:solidFill>
                        <a:srgbClr val="FFFFFF"/>
                      </a:solidFill>
                      <a:prstDash val="dot"/>
                    </a:lnL>
                    <a:lnR w="19050">
                      <a:solidFill>
                        <a:srgbClr val="1784C7"/>
                      </a:solidFill>
                      <a:prstDash val="solid"/>
                    </a:lnR>
                    <a:lnT w="19050" cap="rnd">
                      <a:solidFill>
                        <a:srgbClr val="1784C7"/>
                      </a:solidFill>
                      <a:prstDash val="solid"/>
                    </a:lnT>
                    <a:lnB w="3175" cap="rnd">
                      <a:solidFill>
                        <a:srgbClr val="FFFFFF"/>
                      </a:solidFill>
                      <a:prstDash val="dot"/>
                    </a:lnB>
                    <a:solidFill>
                      <a:srgbClr val="1784C7"/>
                    </a:solidFill>
                  </a:tcPr>
                </a:tc>
                <a:tc hMerge="1">
                  <a:tcPr>
                    <a:lnL w="6350" cap="flat" cmpd="sng" algn="ctr">
                      <a:solidFill>
                        <a:schemeClr val="accent1">
                          <a:lumMod val="75000"/>
                        </a:schemeClr>
                      </a:solidFill>
                      <a:prstDash val="solid"/>
                      <a:round/>
                      <a:headEnd type="none" w="med" len="med"/>
                      <a:tailEnd type="none" w="med" len="med"/>
                    </a:lnL>
                    <a:lnR w="6350" cap="flat" cmpd="sng" algn="ctr">
                      <a:solidFill>
                        <a:schemeClr val="accent1">
                          <a:lumMod val="75000"/>
                        </a:schemeClr>
                      </a:solidFill>
                      <a:prstDash val="solid"/>
                      <a:round/>
                      <a:headEnd type="none" w="med" len="med"/>
                      <a:tailEnd type="none" w="med" len="med"/>
                    </a:lnR>
                    <a:lnT w="19050" cap="rnd">
                      <a:solidFill>
                        <a:srgbClr val="1784C7"/>
                      </a:solidFill>
                      <a:prstDash val="solid"/>
                    </a:lnT>
                    <a:lnB w="3175" cap="rnd">
                      <a:solidFill>
                        <a:srgbClr val="FFFFFF"/>
                      </a:solidFill>
                      <a:prstDash val="dot"/>
                    </a:lnB>
                  </a:tcPr>
                </a:tc>
                <a:tc hMerge="1">
                  <a:tcPr>
                    <a:lnL w="6350" cap="flat" cmpd="sng" algn="ctr">
                      <a:solidFill>
                        <a:schemeClr val="accent1">
                          <a:lumMod val="75000"/>
                        </a:schemeClr>
                      </a:solidFill>
                      <a:prstDash val="solid"/>
                      <a:round/>
                      <a:headEnd type="none" w="med" len="med"/>
                      <a:tailEnd type="none" w="med" len="med"/>
                    </a:lnL>
                    <a:lnR w="19050" cap="rnd">
                      <a:solidFill>
                        <a:srgbClr val="1784C7"/>
                      </a:solidFill>
                      <a:prstDash val="solid"/>
                    </a:lnR>
                    <a:lnT w="19050" cap="rnd">
                      <a:solidFill>
                        <a:srgbClr val="1784C7"/>
                      </a:solidFill>
                      <a:prstDash val="solid"/>
                    </a:lnT>
                    <a:lnB w="3175" cap="rnd">
                      <a:solidFill>
                        <a:srgbClr val="FFFFFF"/>
                      </a:solidFill>
                      <a:prstDash val="dot"/>
                    </a:lnB>
                  </a:tcPr>
                </a:tc>
              </a:tr>
              <a:tr h="2167890">
                <a:tc>
                  <a:txBody>
                    <a:bodyPr/>
                    <a:p>
                      <a:pPr indent="0" algn="ctr" fontAlgn="auto">
                        <a:lnSpc>
                          <a:spcPct val="120000"/>
                        </a:lnSpc>
                        <a:spcBef>
                          <a:spcPts val="0"/>
                        </a:spcBef>
                        <a:spcAft>
                          <a:spcPts val="0"/>
                        </a:spcAft>
                      </a:pPr>
                      <a:r>
                        <a:rPr lang="zh-CN" altLang="en-US" sz="2000" b="1" spc="130">
                          <a:solidFill>
                            <a:srgbClr val="FFFFFF"/>
                          </a:solidFill>
                          <a:latin typeface="微软雅黑" panose="020B0503020204020204" charset="-122"/>
                          <a:ea typeface="微软雅黑" panose="020B0503020204020204" charset="-122"/>
                        </a:rPr>
                        <a:t>估值</a:t>
                      </a:r>
                      <a:endParaRPr lang="zh-CN" altLang="en-US" sz="2000" b="1" spc="130">
                        <a:solidFill>
                          <a:srgbClr val="FFFFFF"/>
                        </a:solidFill>
                        <a:latin typeface="微软雅黑" panose="020B0503020204020204" charset="-122"/>
                        <a:ea typeface="微软雅黑" panose="020B0503020204020204" charset="-122"/>
                      </a:endParaRPr>
                    </a:p>
                    <a:p>
                      <a:pPr indent="0" algn="ctr" fontAlgn="auto">
                        <a:lnSpc>
                          <a:spcPct val="120000"/>
                        </a:lnSpc>
                        <a:spcBef>
                          <a:spcPts val="0"/>
                        </a:spcBef>
                        <a:spcAft>
                          <a:spcPts val="0"/>
                        </a:spcAft>
                      </a:pPr>
                      <a:r>
                        <a:rPr lang="en-US" altLang="zh-CN" sz="2000" b="1" spc="130">
                          <a:solidFill>
                            <a:srgbClr val="FFFFFF"/>
                          </a:solidFill>
                          <a:latin typeface="微软雅黑" panose="020B0503020204020204" charset="-122"/>
                          <a:ea typeface="微软雅黑" panose="020B0503020204020204" charset="-122"/>
                        </a:rPr>
                        <a:t>/</a:t>
                      </a:r>
                      <a:r>
                        <a:rPr lang="zh-CN" altLang="en-US" sz="2000" b="1" spc="130">
                          <a:solidFill>
                            <a:srgbClr val="FFFFFF"/>
                          </a:solidFill>
                          <a:latin typeface="微软雅黑" panose="020B0503020204020204" charset="-122"/>
                          <a:ea typeface="微软雅黑" panose="020B0503020204020204" charset="-122"/>
                        </a:rPr>
                        <a:t>亿</a:t>
                      </a:r>
                      <a:endParaRPr lang="zh-CN" altLang="en-US" sz="2000" b="1" spc="130">
                        <a:solidFill>
                          <a:srgbClr val="FFFFFF"/>
                        </a:solidFill>
                        <a:latin typeface="微软雅黑" panose="020B0503020204020204" charset="-122"/>
                        <a:ea typeface="微软雅黑" panose="020B0503020204020204" charset="-122"/>
                      </a:endParaRPr>
                    </a:p>
                  </a:txBody>
                  <a:tcPr marL="317500" marR="317500" marT="215900" marB="215900" anchor="ctr">
                    <a:lnL w="19050" cap="rnd">
                      <a:solidFill>
                        <a:srgbClr val="1784C7"/>
                      </a:solidFill>
                      <a:prstDash val="solid"/>
                    </a:lnL>
                    <a:lnR w="3175">
                      <a:solidFill>
                        <a:srgbClr val="FFFFFF"/>
                      </a:solidFill>
                      <a:prstDash val="dot"/>
                    </a:lnR>
                    <a:lnT w="3175">
                      <a:solidFill>
                        <a:srgbClr val="FFFFFF"/>
                      </a:solidFill>
                      <a:prstDash val="dot"/>
                    </a:lnT>
                    <a:lnB w="19050">
                      <a:solidFill>
                        <a:srgbClr val="1784C7"/>
                      </a:solidFill>
                      <a:prstDash val="solid"/>
                    </a:lnB>
                    <a:solidFill>
                      <a:srgbClr val="1784C7"/>
                    </a:solidFill>
                  </a:tcPr>
                </a:tc>
                <a:tc>
                  <a:txBody>
                    <a:bodyPr/>
                    <a:p>
                      <a:pPr indent="0" algn="ctr" fontAlgn="auto">
                        <a:lnSpc>
                          <a:spcPct val="120000"/>
                        </a:lnSpc>
                        <a:spcBef>
                          <a:spcPts val="0"/>
                        </a:spcBef>
                        <a:spcAft>
                          <a:spcPts val="0"/>
                        </a:spcAft>
                      </a:pPr>
                      <a:r>
                        <a:rPr lang="zh-CN" altLang="en-US" sz="2000" b="1" spc="130">
                          <a:solidFill>
                            <a:srgbClr val="FFFFFF"/>
                          </a:solidFill>
                          <a:latin typeface="微软雅黑" panose="020B0503020204020204" charset="-122"/>
                          <a:ea typeface="微软雅黑" panose="020B0503020204020204" charset="-122"/>
                        </a:rPr>
                        <a:t>融资</a:t>
                      </a:r>
                      <a:endParaRPr lang="zh-CN" altLang="en-US" sz="2000" b="1" spc="130">
                        <a:solidFill>
                          <a:srgbClr val="FFFFFF"/>
                        </a:solidFill>
                        <a:latin typeface="微软雅黑" panose="020B0503020204020204" charset="-122"/>
                        <a:ea typeface="微软雅黑" panose="020B0503020204020204" charset="-122"/>
                      </a:endParaRPr>
                    </a:p>
                  </a:txBody>
                  <a:tcPr marL="317500" marR="317500" marT="215900" marB="215900" anchor="ctr">
                    <a:lnL w="3175">
                      <a:solidFill>
                        <a:srgbClr val="FFFFFF"/>
                      </a:solidFill>
                      <a:prstDash val="dot"/>
                    </a:lnL>
                    <a:lnR w="3175">
                      <a:solidFill>
                        <a:srgbClr val="FFFFFF"/>
                      </a:solidFill>
                      <a:prstDash val="dot"/>
                    </a:lnR>
                    <a:lnT w="3175">
                      <a:solidFill>
                        <a:srgbClr val="FFFFFF"/>
                      </a:solidFill>
                      <a:prstDash val="dot"/>
                    </a:lnT>
                    <a:lnB w="19050">
                      <a:solidFill>
                        <a:srgbClr val="1784C7"/>
                      </a:solidFill>
                      <a:prstDash val="solid"/>
                    </a:lnB>
                    <a:solidFill>
                      <a:srgbClr val="1784C7"/>
                    </a:solidFill>
                  </a:tcPr>
                </a:tc>
                <a:tc>
                  <a:txBody>
                    <a:bodyPr/>
                    <a:p>
                      <a:pPr indent="0" algn="ctr" fontAlgn="auto">
                        <a:lnSpc>
                          <a:spcPct val="120000"/>
                        </a:lnSpc>
                        <a:spcBef>
                          <a:spcPts val="0"/>
                        </a:spcBef>
                        <a:spcAft>
                          <a:spcPts val="0"/>
                        </a:spcAft>
                      </a:pPr>
                      <a:r>
                        <a:rPr lang="zh-CN" altLang="en-US" sz="2000" b="1" spc="130">
                          <a:solidFill>
                            <a:srgbClr val="FFFFFF"/>
                          </a:solidFill>
                          <a:latin typeface="微软雅黑" panose="020B0503020204020204" charset="-122"/>
                          <a:ea typeface="微软雅黑" panose="020B0503020204020204" charset="-122"/>
                        </a:rPr>
                        <a:t>聚焦业务</a:t>
                      </a:r>
                      <a:endParaRPr lang="zh-CN" altLang="en-US" sz="2000" b="1" spc="130">
                        <a:solidFill>
                          <a:srgbClr val="FFFFFF"/>
                        </a:solidFill>
                        <a:latin typeface="微软雅黑" panose="020B0503020204020204" charset="-122"/>
                        <a:ea typeface="微软雅黑" panose="020B0503020204020204" charset="-122"/>
                      </a:endParaRPr>
                    </a:p>
                  </a:txBody>
                  <a:tcPr marL="317500" marR="317500" marT="215900" marB="215900" anchor="ctr">
                    <a:lnL w="3175">
                      <a:solidFill>
                        <a:srgbClr val="FFFFFF"/>
                      </a:solidFill>
                      <a:prstDash val="dot"/>
                    </a:lnL>
                    <a:lnR w="3175">
                      <a:solidFill>
                        <a:srgbClr val="FFFFFF"/>
                      </a:solidFill>
                      <a:prstDash val="dot"/>
                    </a:lnR>
                    <a:lnT w="3175">
                      <a:solidFill>
                        <a:srgbClr val="FFFFFF"/>
                      </a:solidFill>
                      <a:prstDash val="dot"/>
                    </a:lnT>
                    <a:lnB w="19050">
                      <a:solidFill>
                        <a:srgbClr val="1784C7"/>
                      </a:solidFill>
                      <a:prstDash val="solid"/>
                    </a:lnB>
                    <a:solidFill>
                      <a:srgbClr val="1784C7"/>
                    </a:solidFill>
                  </a:tcPr>
                </a:tc>
                <a:tc>
                  <a:txBody>
                    <a:bodyPr/>
                    <a:p>
                      <a:pPr indent="0" algn="ctr" fontAlgn="auto">
                        <a:lnSpc>
                          <a:spcPct val="120000"/>
                        </a:lnSpc>
                        <a:spcBef>
                          <a:spcPts val="0"/>
                        </a:spcBef>
                        <a:spcAft>
                          <a:spcPts val="0"/>
                        </a:spcAft>
                      </a:pPr>
                      <a:r>
                        <a:rPr lang="zh-CN" altLang="en-US" sz="2000" b="1" spc="130">
                          <a:solidFill>
                            <a:srgbClr val="FFFFFF"/>
                          </a:solidFill>
                          <a:latin typeface="微软雅黑" panose="020B0503020204020204" charset="-122"/>
                          <a:ea typeface="微软雅黑" panose="020B0503020204020204" charset="-122"/>
                        </a:rPr>
                        <a:t>估值</a:t>
                      </a:r>
                      <a:endParaRPr lang="zh-CN" altLang="en-US" sz="2000" b="1" spc="130">
                        <a:solidFill>
                          <a:srgbClr val="FFFFFF"/>
                        </a:solidFill>
                        <a:latin typeface="微软雅黑" panose="020B0503020204020204" charset="-122"/>
                        <a:ea typeface="微软雅黑" panose="020B0503020204020204" charset="-122"/>
                      </a:endParaRPr>
                    </a:p>
                  </a:txBody>
                  <a:tcPr marL="317500" marR="317500" marT="215900" marB="215900" anchor="ctr">
                    <a:lnL w="3175">
                      <a:solidFill>
                        <a:srgbClr val="FFFFFF"/>
                      </a:solidFill>
                      <a:prstDash val="dot"/>
                    </a:lnL>
                    <a:lnR w="3175">
                      <a:solidFill>
                        <a:srgbClr val="FFFFFF"/>
                      </a:solidFill>
                      <a:prstDash val="dot"/>
                    </a:lnR>
                    <a:lnT w="3175">
                      <a:solidFill>
                        <a:srgbClr val="FFFFFF"/>
                      </a:solidFill>
                      <a:prstDash val="dot"/>
                    </a:lnT>
                    <a:lnB w="19050">
                      <a:solidFill>
                        <a:srgbClr val="1784C7"/>
                      </a:solidFill>
                      <a:prstDash val="solid"/>
                    </a:lnB>
                    <a:solidFill>
                      <a:srgbClr val="1784C7"/>
                    </a:solidFill>
                  </a:tcPr>
                </a:tc>
                <a:tc>
                  <a:txBody>
                    <a:bodyPr/>
                    <a:p>
                      <a:pPr indent="0" algn="ctr" fontAlgn="auto">
                        <a:lnSpc>
                          <a:spcPct val="120000"/>
                        </a:lnSpc>
                        <a:spcBef>
                          <a:spcPts val="0"/>
                        </a:spcBef>
                        <a:spcAft>
                          <a:spcPts val="0"/>
                        </a:spcAft>
                      </a:pPr>
                      <a:r>
                        <a:rPr lang="zh-CN" altLang="en-US" sz="2000" b="1" spc="130">
                          <a:solidFill>
                            <a:srgbClr val="FFFFFF"/>
                          </a:solidFill>
                          <a:latin typeface="微软雅黑" panose="020B0503020204020204" charset="-122"/>
                          <a:ea typeface="微软雅黑" panose="020B0503020204020204" charset="-122"/>
                        </a:rPr>
                        <a:t>融资</a:t>
                      </a:r>
                      <a:endParaRPr lang="zh-CN" altLang="en-US" sz="2000" b="1" spc="130">
                        <a:solidFill>
                          <a:srgbClr val="FFFFFF"/>
                        </a:solidFill>
                        <a:latin typeface="微软雅黑" panose="020B0503020204020204" charset="-122"/>
                        <a:ea typeface="微软雅黑" panose="020B0503020204020204" charset="-122"/>
                      </a:endParaRPr>
                    </a:p>
                  </a:txBody>
                  <a:tcPr marL="317500" marR="317500" marT="215900" marB="215900" anchor="ctr">
                    <a:lnL w="3175">
                      <a:solidFill>
                        <a:srgbClr val="FFFFFF"/>
                      </a:solidFill>
                      <a:prstDash val="dot"/>
                    </a:lnL>
                    <a:lnR w="3175">
                      <a:solidFill>
                        <a:srgbClr val="FFFFFF"/>
                      </a:solidFill>
                      <a:prstDash val="dot"/>
                    </a:lnR>
                    <a:lnT w="3175">
                      <a:solidFill>
                        <a:srgbClr val="FFFFFF"/>
                      </a:solidFill>
                      <a:prstDash val="dot"/>
                    </a:lnT>
                    <a:lnB w="19050">
                      <a:solidFill>
                        <a:srgbClr val="1784C7"/>
                      </a:solidFill>
                      <a:prstDash val="solid"/>
                    </a:lnB>
                    <a:solidFill>
                      <a:srgbClr val="1784C7"/>
                    </a:solidFill>
                  </a:tcPr>
                </a:tc>
                <a:tc>
                  <a:txBody>
                    <a:bodyPr/>
                    <a:p>
                      <a:pPr indent="0" algn="ctr" fontAlgn="auto">
                        <a:lnSpc>
                          <a:spcPct val="120000"/>
                        </a:lnSpc>
                        <a:spcBef>
                          <a:spcPts val="0"/>
                        </a:spcBef>
                        <a:spcAft>
                          <a:spcPts val="0"/>
                        </a:spcAft>
                      </a:pPr>
                      <a:r>
                        <a:rPr lang="zh-CN" altLang="en-US" sz="2000" b="1" spc="130">
                          <a:solidFill>
                            <a:srgbClr val="FFFFFF"/>
                          </a:solidFill>
                          <a:latin typeface="微软雅黑" panose="020B0503020204020204" charset="-122"/>
                          <a:ea typeface="微软雅黑" panose="020B0503020204020204" charset="-122"/>
                        </a:rPr>
                        <a:t>聚焦业务</a:t>
                      </a:r>
                      <a:endParaRPr lang="zh-CN" altLang="en-US" sz="2000" b="1" spc="130">
                        <a:solidFill>
                          <a:srgbClr val="FFFFFF"/>
                        </a:solidFill>
                        <a:latin typeface="微软雅黑" panose="020B0503020204020204" charset="-122"/>
                        <a:ea typeface="微软雅黑" panose="020B0503020204020204" charset="-122"/>
                      </a:endParaRPr>
                    </a:p>
                  </a:txBody>
                  <a:tcPr marL="317500" marR="317500" marT="215900" marB="215900" anchor="ctr">
                    <a:lnL w="3175">
                      <a:solidFill>
                        <a:srgbClr val="FFFFFF"/>
                      </a:solidFill>
                      <a:prstDash val="dot"/>
                    </a:lnL>
                    <a:lnR w="3175">
                      <a:solidFill>
                        <a:srgbClr val="FFFFFF"/>
                      </a:solidFill>
                      <a:prstDash val="dot"/>
                    </a:lnR>
                    <a:lnT w="3175">
                      <a:solidFill>
                        <a:srgbClr val="FFFFFF"/>
                      </a:solidFill>
                      <a:prstDash val="dot"/>
                    </a:lnT>
                    <a:lnB w="19050">
                      <a:solidFill>
                        <a:srgbClr val="1784C7"/>
                      </a:solidFill>
                      <a:prstDash val="solid"/>
                    </a:lnB>
                    <a:solidFill>
                      <a:srgbClr val="1784C7"/>
                    </a:solidFill>
                  </a:tcPr>
                </a:tc>
                <a:tc>
                  <a:txBody>
                    <a:bodyPr/>
                    <a:p>
                      <a:pPr indent="0" algn="ctr" fontAlgn="auto">
                        <a:lnSpc>
                          <a:spcPct val="120000"/>
                        </a:lnSpc>
                        <a:spcBef>
                          <a:spcPts val="0"/>
                        </a:spcBef>
                        <a:spcAft>
                          <a:spcPts val="0"/>
                        </a:spcAft>
                      </a:pPr>
                      <a:r>
                        <a:rPr lang="zh-CN" altLang="en-US" sz="2000" b="1" spc="130">
                          <a:solidFill>
                            <a:srgbClr val="FFFFFF"/>
                          </a:solidFill>
                          <a:latin typeface="微软雅黑" panose="020B0503020204020204" charset="-122"/>
                          <a:ea typeface="微软雅黑" panose="020B0503020204020204" charset="-122"/>
                        </a:rPr>
                        <a:t>估值</a:t>
                      </a:r>
                      <a:endParaRPr lang="zh-CN" altLang="en-US" sz="2000" b="1" spc="130">
                        <a:solidFill>
                          <a:srgbClr val="FFFFFF"/>
                        </a:solidFill>
                        <a:latin typeface="微软雅黑" panose="020B0503020204020204" charset="-122"/>
                        <a:ea typeface="微软雅黑" panose="020B0503020204020204" charset="-122"/>
                      </a:endParaRPr>
                    </a:p>
                  </a:txBody>
                  <a:tcPr marL="317500" marR="317500" marT="215900" marB="215900" anchor="ctr">
                    <a:lnL w="3175">
                      <a:solidFill>
                        <a:srgbClr val="FFFFFF"/>
                      </a:solidFill>
                      <a:prstDash val="dot"/>
                    </a:lnL>
                    <a:lnR w="3175">
                      <a:solidFill>
                        <a:srgbClr val="FFFFFF"/>
                      </a:solidFill>
                      <a:prstDash val="dot"/>
                    </a:lnR>
                    <a:lnT w="3175">
                      <a:solidFill>
                        <a:srgbClr val="FFFFFF"/>
                      </a:solidFill>
                      <a:prstDash val="dot"/>
                    </a:lnT>
                    <a:lnB w="19050">
                      <a:solidFill>
                        <a:srgbClr val="1784C7"/>
                      </a:solidFill>
                      <a:prstDash val="solid"/>
                    </a:lnB>
                    <a:solidFill>
                      <a:srgbClr val="1784C7"/>
                    </a:solidFill>
                  </a:tcPr>
                </a:tc>
                <a:tc>
                  <a:txBody>
                    <a:bodyPr/>
                    <a:p>
                      <a:pPr indent="0" algn="ctr" fontAlgn="auto">
                        <a:lnSpc>
                          <a:spcPct val="120000"/>
                        </a:lnSpc>
                        <a:spcBef>
                          <a:spcPts val="0"/>
                        </a:spcBef>
                        <a:spcAft>
                          <a:spcPts val="0"/>
                        </a:spcAft>
                      </a:pPr>
                      <a:r>
                        <a:rPr lang="zh-CN" altLang="en-US" sz="2000" b="1" spc="130">
                          <a:solidFill>
                            <a:srgbClr val="FFFFFF"/>
                          </a:solidFill>
                          <a:latin typeface="微软雅黑" panose="020B0503020204020204" charset="-122"/>
                          <a:ea typeface="微软雅黑" panose="020B0503020204020204" charset="-122"/>
                        </a:rPr>
                        <a:t>融资</a:t>
                      </a:r>
                      <a:endParaRPr lang="zh-CN" altLang="en-US" sz="2000" b="1" spc="130">
                        <a:solidFill>
                          <a:srgbClr val="FFFFFF"/>
                        </a:solidFill>
                        <a:latin typeface="微软雅黑" panose="020B0503020204020204" charset="-122"/>
                        <a:ea typeface="微软雅黑" panose="020B0503020204020204" charset="-122"/>
                      </a:endParaRPr>
                    </a:p>
                  </a:txBody>
                  <a:tcPr marL="317500" marR="317500" marT="215900" marB="215900" anchor="ctr">
                    <a:lnL w="3175">
                      <a:solidFill>
                        <a:srgbClr val="FFFFFF"/>
                      </a:solidFill>
                      <a:prstDash val="dot"/>
                    </a:lnL>
                    <a:lnR w="3175">
                      <a:solidFill>
                        <a:srgbClr val="FFFFFF"/>
                      </a:solidFill>
                      <a:prstDash val="dot"/>
                    </a:lnR>
                    <a:lnT w="3175">
                      <a:solidFill>
                        <a:srgbClr val="FFFFFF"/>
                      </a:solidFill>
                      <a:prstDash val="dot"/>
                    </a:lnT>
                    <a:lnB w="19050">
                      <a:solidFill>
                        <a:srgbClr val="1784C7"/>
                      </a:solidFill>
                      <a:prstDash val="solid"/>
                    </a:lnB>
                    <a:solidFill>
                      <a:srgbClr val="1784C7"/>
                    </a:solidFill>
                  </a:tcPr>
                </a:tc>
                <a:tc>
                  <a:txBody>
                    <a:bodyPr/>
                    <a:p>
                      <a:pPr indent="0" algn="ctr" fontAlgn="auto">
                        <a:lnSpc>
                          <a:spcPct val="120000"/>
                        </a:lnSpc>
                        <a:spcBef>
                          <a:spcPts val="0"/>
                        </a:spcBef>
                        <a:spcAft>
                          <a:spcPts val="0"/>
                        </a:spcAft>
                      </a:pPr>
                      <a:r>
                        <a:rPr lang="zh-CN" altLang="en-US" sz="2000" b="1" spc="130">
                          <a:solidFill>
                            <a:srgbClr val="FFFFFF"/>
                          </a:solidFill>
                          <a:latin typeface="微软雅黑" panose="020B0503020204020204" charset="-122"/>
                          <a:ea typeface="微软雅黑" panose="020B0503020204020204" charset="-122"/>
                        </a:rPr>
                        <a:t>聚焦业务</a:t>
                      </a:r>
                      <a:endParaRPr lang="zh-CN" altLang="en-US" sz="2000" b="1" spc="130">
                        <a:solidFill>
                          <a:srgbClr val="FFFFFF"/>
                        </a:solidFill>
                        <a:latin typeface="微软雅黑" panose="020B0503020204020204" charset="-122"/>
                        <a:ea typeface="微软雅黑" panose="020B0503020204020204" charset="-122"/>
                      </a:endParaRPr>
                    </a:p>
                  </a:txBody>
                  <a:tcPr marL="317500" marR="317500" marT="215900" marB="215900" anchor="ctr">
                    <a:lnL w="3175">
                      <a:solidFill>
                        <a:srgbClr val="FFFFFF"/>
                      </a:solidFill>
                      <a:prstDash val="dot"/>
                    </a:lnL>
                    <a:lnR w="3175">
                      <a:solidFill>
                        <a:srgbClr val="FFFFFF"/>
                      </a:solidFill>
                      <a:prstDash val="dot"/>
                    </a:lnR>
                    <a:lnT w="3175">
                      <a:solidFill>
                        <a:srgbClr val="FFFFFF"/>
                      </a:solidFill>
                      <a:prstDash val="dot"/>
                    </a:lnT>
                    <a:lnB w="19050">
                      <a:solidFill>
                        <a:srgbClr val="1784C7"/>
                      </a:solidFill>
                      <a:prstDash val="solid"/>
                    </a:lnB>
                    <a:solidFill>
                      <a:srgbClr val="1784C7"/>
                    </a:solidFill>
                  </a:tcPr>
                </a:tc>
                <a:tc>
                  <a:txBody>
                    <a:bodyPr/>
                    <a:p>
                      <a:pPr indent="0" algn="ctr" fontAlgn="auto">
                        <a:lnSpc>
                          <a:spcPct val="120000"/>
                        </a:lnSpc>
                        <a:spcBef>
                          <a:spcPts val="0"/>
                        </a:spcBef>
                        <a:spcAft>
                          <a:spcPts val="0"/>
                        </a:spcAft>
                      </a:pPr>
                      <a:r>
                        <a:rPr lang="zh-CN" altLang="en-US" sz="2000" b="1" spc="130">
                          <a:solidFill>
                            <a:srgbClr val="FFFFFF"/>
                          </a:solidFill>
                          <a:latin typeface="微软雅黑" panose="020B0503020204020204" charset="-122"/>
                          <a:ea typeface="微软雅黑" panose="020B0503020204020204" charset="-122"/>
                        </a:rPr>
                        <a:t>估值</a:t>
                      </a:r>
                      <a:endParaRPr lang="zh-CN" altLang="en-US" sz="2000" b="1" spc="130">
                        <a:solidFill>
                          <a:srgbClr val="FFFFFF"/>
                        </a:solidFill>
                        <a:latin typeface="微软雅黑" panose="020B0503020204020204" charset="-122"/>
                        <a:ea typeface="微软雅黑" panose="020B0503020204020204" charset="-122"/>
                      </a:endParaRPr>
                    </a:p>
                  </a:txBody>
                  <a:tcPr marL="317500" marR="317500" marT="215900" marB="215900" anchor="ctr">
                    <a:lnL w="3175">
                      <a:solidFill>
                        <a:srgbClr val="FFFFFF"/>
                      </a:solidFill>
                      <a:prstDash val="dot"/>
                    </a:lnL>
                    <a:lnR w="3175">
                      <a:solidFill>
                        <a:srgbClr val="FFFFFF"/>
                      </a:solidFill>
                      <a:prstDash val="dot"/>
                    </a:lnR>
                    <a:lnT w="3175">
                      <a:solidFill>
                        <a:srgbClr val="FFFFFF"/>
                      </a:solidFill>
                      <a:prstDash val="dot"/>
                    </a:lnT>
                    <a:lnB w="19050">
                      <a:solidFill>
                        <a:srgbClr val="1784C7"/>
                      </a:solidFill>
                      <a:prstDash val="solid"/>
                    </a:lnB>
                    <a:solidFill>
                      <a:srgbClr val="1784C7"/>
                    </a:solidFill>
                  </a:tcPr>
                </a:tc>
                <a:tc>
                  <a:txBody>
                    <a:bodyPr/>
                    <a:p>
                      <a:pPr indent="0" algn="ctr" fontAlgn="auto">
                        <a:lnSpc>
                          <a:spcPct val="120000"/>
                        </a:lnSpc>
                        <a:spcBef>
                          <a:spcPts val="0"/>
                        </a:spcBef>
                        <a:spcAft>
                          <a:spcPts val="0"/>
                        </a:spcAft>
                      </a:pPr>
                      <a:r>
                        <a:rPr lang="zh-CN" altLang="en-US" sz="2000" b="1" spc="130">
                          <a:solidFill>
                            <a:srgbClr val="FFFFFF"/>
                          </a:solidFill>
                          <a:latin typeface="微软雅黑" panose="020B0503020204020204" charset="-122"/>
                          <a:ea typeface="微软雅黑" panose="020B0503020204020204" charset="-122"/>
                        </a:rPr>
                        <a:t>融资</a:t>
                      </a:r>
                      <a:endParaRPr lang="zh-CN" altLang="en-US" sz="2000" b="1" spc="130">
                        <a:solidFill>
                          <a:srgbClr val="FFFFFF"/>
                        </a:solidFill>
                        <a:latin typeface="微软雅黑" panose="020B0503020204020204" charset="-122"/>
                        <a:ea typeface="微软雅黑" panose="020B0503020204020204" charset="-122"/>
                      </a:endParaRPr>
                    </a:p>
                  </a:txBody>
                  <a:tcPr marL="317500" marR="317500" marT="215900" marB="215900" anchor="ctr">
                    <a:lnL w="3175">
                      <a:solidFill>
                        <a:srgbClr val="FFFFFF"/>
                      </a:solidFill>
                      <a:prstDash val="dot"/>
                    </a:lnL>
                    <a:lnR w="3175">
                      <a:solidFill>
                        <a:srgbClr val="FFFFFF"/>
                      </a:solidFill>
                      <a:prstDash val="dot"/>
                    </a:lnR>
                    <a:lnT w="3175">
                      <a:solidFill>
                        <a:srgbClr val="FFFFFF"/>
                      </a:solidFill>
                      <a:prstDash val="dot"/>
                    </a:lnT>
                    <a:lnB w="19050">
                      <a:solidFill>
                        <a:srgbClr val="1784C7"/>
                      </a:solidFill>
                      <a:prstDash val="solid"/>
                    </a:lnB>
                    <a:solidFill>
                      <a:srgbClr val="1784C7"/>
                    </a:solidFill>
                  </a:tcPr>
                </a:tc>
                <a:tc>
                  <a:txBody>
                    <a:bodyPr/>
                    <a:p>
                      <a:pPr indent="0" algn="ctr" fontAlgn="auto">
                        <a:lnSpc>
                          <a:spcPct val="120000"/>
                        </a:lnSpc>
                        <a:spcBef>
                          <a:spcPts val="0"/>
                        </a:spcBef>
                        <a:spcAft>
                          <a:spcPts val="0"/>
                        </a:spcAft>
                      </a:pPr>
                      <a:r>
                        <a:rPr lang="zh-CN" altLang="en-US" sz="2000" b="1" spc="130">
                          <a:solidFill>
                            <a:srgbClr val="FFFFFF"/>
                          </a:solidFill>
                          <a:latin typeface="微软雅黑" panose="020B0503020204020204" charset="-122"/>
                          <a:ea typeface="微软雅黑" panose="020B0503020204020204" charset="-122"/>
                        </a:rPr>
                        <a:t>聚焦业务</a:t>
                      </a:r>
                      <a:endParaRPr lang="zh-CN" altLang="en-US" sz="2000" b="1" spc="130">
                        <a:solidFill>
                          <a:srgbClr val="FFFFFF"/>
                        </a:solidFill>
                        <a:latin typeface="微软雅黑" panose="020B0503020204020204" charset="-122"/>
                        <a:ea typeface="微软雅黑" panose="020B0503020204020204" charset="-122"/>
                      </a:endParaRPr>
                    </a:p>
                  </a:txBody>
                  <a:tcPr marL="317500" marR="317500" marT="215900" marB="215900" anchor="ctr">
                    <a:lnL w="3175">
                      <a:solidFill>
                        <a:srgbClr val="FFFFFF"/>
                      </a:solidFill>
                      <a:prstDash val="dot"/>
                    </a:lnL>
                    <a:lnR w="19050" cap="rnd">
                      <a:solidFill>
                        <a:srgbClr val="1784C7"/>
                      </a:solidFill>
                      <a:prstDash val="solid"/>
                    </a:lnR>
                    <a:lnT w="3175">
                      <a:solidFill>
                        <a:srgbClr val="FFFFFF"/>
                      </a:solidFill>
                      <a:prstDash val="dot"/>
                    </a:lnT>
                    <a:lnB w="19050">
                      <a:solidFill>
                        <a:srgbClr val="1784C7"/>
                      </a:solidFill>
                      <a:prstDash val="solid"/>
                    </a:lnB>
                    <a:solidFill>
                      <a:srgbClr val="1784C7"/>
                    </a:solidFill>
                  </a:tcPr>
                </a:tc>
              </a:tr>
              <a:tr h="1147445">
                <a:tc>
                  <a:txBody>
                    <a:bodyPr/>
                    <a:p>
                      <a:pPr indent="0" algn="ctr" fontAlgn="auto">
                        <a:lnSpc>
                          <a:spcPct val="120000"/>
                        </a:lnSpc>
                        <a:spcBef>
                          <a:spcPts val="0"/>
                        </a:spcBef>
                        <a:spcAft>
                          <a:spcPts val="0"/>
                        </a:spcAft>
                      </a:pPr>
                      <a:r>
                        <a:rPr lang="en-US" altLang="zh-CN" sz="1800" b="0" spc="130">
                          <a:solidFill>
                            <a:srgbClr val="404040"/>
                          </a:solidFill>
                          <a:latin typeface="微软雅黑" panose="020B0503020204020204" charset="-122"/>
                          <a:ea typeface="微软雅黑" panose="020B0503020204020204" charset="-122"/>
                        </a:rPr>
                        <a:t>400</a:t>
                      </a:r>
                      <a:endParaRPr lang="en-US" altLang="zh-CN" sz="1800" b="0" spc="130">
                        <a:solidFill>
                          <a:srgbClr val="404040"/>
                        </a:solidFill>
                        <a:latin typeface="微软雅黑" panose="020B0503020204020204" charset="-122"/>
                        <a:ea typeface="微软雅黑" panose="020B0503020204020204" charset="-122"/>
                      </a:endParaRPr>
                    </a:p>
                  </a:txBody>
                  <a:tcPr marL="317500" marR="317500" marT="215900" marB="215900" anchor="ctr">
                    <a:lnL w="19050" cap="rnd">
                      <a:solidFill>
                        <a:srgbClr val="1784C7"/>
                      </a:solidFill>
                      <a:prstDash val="solid"/>
                    </a:lnL>
                    <a:lnR w="3175">
                      <a:solidFill>
                        <a:srgbClr val="1784C7"/>
                      </a:solidFill>
                      <a:prstDash val="dot"/>
                    </a:lnR>
                    <a:lnT w="19050">
                      <a:solidFill>
                        <a:srgbClr val="1784C7"/>
                      </a:solidFill>
                      <a:prstDash val="solid"/>
                    </a:lnT>
                    <a:lnB w="19050" cap="rnd">
                      <a:solidFill>
                        <a:srgbClr val="1784C7"/>
                      </a:solidFill>
                      <a:prstDash val="solid"/>
                    </a:lnB>
                    <a:solidFill>
                      <a:srgbClr val="F2F2F2"/>
                    </a:solidFill>
                  </a:tcPr>
                </a:tc>
                <a:tc>
                  <a:txBody>
                    <a:bodyPr/>
                    <a:p>
                      <a:pPr indent="0" algn="ctr" fontAlgn="auto">
                        <a:lnSpc>
                          <a:spcPct val="120000"/>
                        </a:lnSpc>
                        <a:spcBef>
                          <a:spcPts val="0"/>
                        </a:spcBef>
                        <a:spcAft>
                          <a:spcPts val="0"/>
                        </a:spcAft>
                      </a:pPr>
                      <a:r>
                        <a:rPr lang="en-US" altLang="zh-CN" sz="1800" b="0" spc="130">
                          <a:solidFill>
                            <a:srgbClr val="404040"/>
                          </a:solidFill>
                          <a:latin typeface="微软雅黑" panose="020B0503020204020204" charset="-122"/>
                          <a:ea typeface="微软雅黑" panose="020B0503020204020204" charset="-122"/>
                        </a:rPr>
                        <a:t>2018</a:t>
                      </a:r>
                      <a:r>
                        <a:rPr lang="zh-CN" altLang="en-US" sz="1800" b="0" spc="130">
                          <a:solidFill>
                            <a:srgbClr val="404040"/>
                          </a:solidFill>
                          <a:latin typeface="微软雅黑" panose="020B0503020204020204" charset="-122"/>
                          <a:ea typeface="微软雅黑" panose="020B0503020204020204" charset="-122"/>
                        </a:rPr>
                        <a:t>年</a:t>
                      </a:r>
                      <a:r>
                        <a:rPr lang="en-US" altLang="zh-CN" sz="1800" b="0" spc="130">
                          <a:solidFill>
                            <a:srgbClr val="404040"/>
                          </a:solidFill>
                          <a:latin typeface="微软雅黑" panose="020B0503020204020204" charset="-122"/>
                          <a:ea typeface="微软雅黑" panose="020B0503020204020204" charset="-122"/>
                        </a:rPr>
                        <a:t>9</a:t>
                      </a:r>
                      <a:r>
                        <a:rPr lang="zh-CN" altLang="en-US" sz="1800" b="0" spc="130">
                          <a:solidFill>
                            <a:srgbClr val="404040"/>
                          </a:solidFill>
                          <a:latin typeface="微软雅黑" panose="020B0503020204020204" charset="-122"/>
                          <a:ea typeface="微软雅黑" panose="020B0503020204020204" charset="-122"/>
                        </a:rPr>
                        <a:t>月</a:t>
                      </a:r>
                      <a:endParaRPr lang="zh-CN" altLang="en-US" sz="1800" b="0" spc="130">
                        <a:solidFill>
                          <a:srgbClr val="404040"/>
                        </a:solidFill>
                        <a:latin typeface="微软雅黑" panose="020B0503020204020204" charset="-122"/>
                        <a:ea typeface="微软雅黑" panose="020B0503020204020204" charset="-122"/>
                      </a:endParaRPr>
                    </a:p>
                  </a:txBody>
                  <a:tcPr marL="317500" marR="317500" marT="215900" marB="215900" anchor="ctr">
                    <a:lnL w="3175">
                      <a:solidFill>
                        <a:srgbClr val="1784C7"/>
                      </a:solidFill>
                      <a:prstDash val="dot"/>
                    </a:lnL>
                    <a:lnR w="3175">
                      <a:solidFill>
                        <a:srgbClr val="1784C7"/>
                      </a:solidFill>
                      <a:prstDash val="dot"/>
                    </a:lnR>
                    <a:lnT w="19050">
                      <a:solidFill>
                        <a:srgbClr val="1784C7"/>
                      </a:solidFill>
                      <a:prstDash val="solid"/>
                    </a:lnT>
                    <a:lnB w="19050" cap="rnd">
                      <a:solidFill>
                        <a:srgbClr val="1784C7"/>
                      </a:solidFill>
                      <a:prstDash val="solid"/>
                    </a:lnB>
                    <a:solidFill>
                      <a:srgbClr val="F2F2F2"/>
                    </a:solidFill>
                  </a:tcPr>
                </a:tc>
                <a:tc>
                  <a:txBody>
                    <a:bodyPr/>
                    <a:p>
                      <a:pPr indent="0" algn="ctr" fontAlgn="auto">
                        <a:lnSpc>
                          <a:spcPct val="120000"/>
                        </a:lnSpc>
                        <a:spcBef>
                          <a:spcPts val="0"/>
                        </a:spcBef>
                        <a:spcAft>
                          <a:spcPts val="0"/>
                        </a:spcAft>
                      </a:pPr>
                      <a:r>
                        <a:rPr lang="zh-CN" altLang="en-US" sz="1800" b="0" spc="130">
                          <a:solidFill>
                            <a:srgbClr val="404040"/>
                          </a:solidFill>
                          <a:latin typeface="微软雅黑" panose="020B0503020204020204" charset="-122"/>
                          <a:ea typeface="微软雅黑" panose="020B0503020204020204" charset="-122"/>
                        </a:rPr>
                        <a:t>平台型</a:t>
                      </a:r>
                      <a:endParaRPr lang="zh-CN" altLang="en-US" sz="1800" b="0" spc="130">
                        <a:solidFill>
                          <a:srgbClr val="404040"/>
                        </a:solidFill>
                        <a:latin typeface="微软雅黑" panose="020B0503020204020204" charset="-122"/>
                        <a:ea typeface="微软雅黑" panose="020B0503020204020204" charset="-122"/>
                      </a:endParaRPr>
                    </a:p>
                  </a:txBody>
                  <a:tcPr marL="317500" marR="317500" marT="215900" marB="215900" anchor="ctr">
                    <a:lnL w="3175">
                      <a:solidFill>
                        <a:srgbClr val="1784C7"/>
                      </a:solidFill>
                      <a:prstDash val="dot"/>
                    </a:lnL>
                    <a:lnR w="3175">
                      <a:solidFill>
                        <a:srgbClr val="1784C7"/>
                      </a:solidFill>
                      <a:prstDash val="dot"/>
                    </a:lnR>
                    <a:lnT w="19050">
                      <a:solidFill>
                        <a:srgbClr val="1784C7"/>
                      </a:solidFill>
                      <a:prstDash val="solid"/>
                    </a:lnT>
                    <a:lnB w="19050" cap="rnd">
                      <a:solidFill>
                        <a:srgbClr val="1784C7"/>
                      </a:solidFill>
                      <a:prstDash val="solid"/>
                    </a:lnB>
                    <a:solidFill>
                      <a:srgbClr val="F2F2F2"/>
                    </a:solidFill>
                  </a:tcPr>
                </a:tc>
                <a:tc>
                  <a:txBody>
                    <a:bodyPr/>
                    <a:p>
                      <a:pPr indent="0" algn="ctr" fontAlgn="auto">
                        <a:lnSpc>
                          <a:spcPct val="120000"/>
                        </a:lnSpc>
                        <a:spcBef>
                          <a:spcPts val="0"/>
                        </a:spcBef>
                        <a:spcAft>
                          <a:spcPts val="0"/>
                        </a:spcAft>
                        <a:buNone/>
                      </a:pPr>
                      <a:r>
                        <a:rPr lang="en-US" altLang="zh-CN" sz="1800" b="0" spc="130">
                          <a:solidFill>
                            <a:srgbClr val="404040"/>
                          </a:solidFill>
                          <a:latin typeface="微软雅黑" panose="020B0503020204020204" charset="-122"/>
                          <a:ea typeface="微软雅黑" panose="020B0503020204020204" charset="-122"/>
                        </a:rPr>
                        <a:t>300</a:t>
                      </a:r>
                      <a:endParaRPr lang="en-US" altLang="zh-CN" sz="1800" b="0" spc="130">
                        <a:solidFill>
                          <a:srgbClr val="404040"/>
                        </a:solidFill>
                        <a:latin typeface="微软雅黑" panose="020B0503020204020204" charset="-122"/>
                        <a:ea typeface="微软雅黑" panose="020B0503020204020204" charset="-122"/>
                      </a:endParaRPr>
                    </a:p>
                  </a:txBody>
                  <a:tcPr marL="317500" marR="317500" marT="215900" marB="215900" anchor="ctr">
                    <a:lnL w="3175">
                      <a:solidFill>
                        <a:srgbClr val="1784C7"/>
                      </a:solidFill>
                      <a:prstDash val="dot"/>
                    </a:lnL>
                    <a:lnR w="3175">
                      <a:solidFill>
                        <a:srgbClr val="1784C7"/>
                      </a:solidFill>
                      <a:prstDash val="dot"/>
                    </a:lnR>
                    <a:lnT w="19050">
                      <a:solidFill>
                        <a:srgbClr val="1784C7"/>
                      </a:solidFill>
                      <a:prstDash val="solid"/>
                    </a:lnT>
                    <a:lnB w="19050" cap="rnd">
                      <a:solidFill>
                        <a:srgbClr val="1784C7"/>
                      </a:solidFill>
                      <a:prstDash val="solid"/>
                    </a:lnB>
                    <a:solidFill>
                      <a:srgbClr val="F2F2F2"/>
                    </a:solidFill>
                  </a:tcPr>
                </a:tc>
                <a:tc>
                  <a:txBody>
                    <a:bodyPr/>
                    <a:p>
                      <a:pPr indent="0" algn="ctr" fontAlgn="auto">
                        <a:lnSpc>
                          <a:spcPct val="120000"/>
                        </a:lnSpc>
                        <a:spcBef>
                          <a:spcPts val="0"/>
                        </a:spcBef>
                        <a:spcAft>
                          <a:spcPts val="0"/>
                        </a:spcAft>
                        <a:buNone/>
                      </a:pPr>
                      <a:r>
                        <a:rPr lang="en-US" altLang="zh-CN" sz="1800" spc="130">
                          <a:solidFill>
                            <a:srgbClr val="404040"/>
                          </a:solidFill>
                          <a:latin typeface="微软雅黑" panose="020B0503020204020204" charset="-122"/>
                          <a:ea typeface="微软雅黑" panose="020B0503020204020204" charset="-122"/>
                          <a:sym typeface="+mn-ea"/>
                        </a:rPr>
                        <a:t>2019</a:t>
                      </a:r>
                      <a:r>
                        <a:rPr lang="zh-CN" altLang="en-US" sz="1800" spc="130">
                          <a:solidFill>
                            <a:srgbClr val="404040"/>
                          </a:solidFill>
                          <a:latin typeface="微软雅黑" panose="020B0503020204020204" charset="-122"/>
                          <a:ea typeface="微软雅黑" panose="020B0503020204020204" charset="-122"/>
                          <a:sym typeface="+mn-ea"/>
                        </a:rPr>
                        <a:t>年</a:t>
                      </a:r>
                      <a:r>
                        <a:rPr lang="en-US" altLang="zh-CN" sz="1800" spc="130">
                          <a:solidFill>
                            <a:srgbClr val="404040"/>
                          </a:solidFill>
                          <a:latin typeface="微软雅黑" panose="020B0503020204020204" charset="-122"/>
                          <a:ea typeface="微软雅黑" panose="020B0503020204020204" charset="-122"/>
                          <a:sym typeface="+mn-ea"/>
                        </a:rPr>
                        <a:t>5</a:t>
                      </a:r>
                      <a:r>
                        <a:rPr lang="zh-CN" altLang="en-US" sz="1800" spc="130">
                          <a:solidFill>
                            <a:srgbClr val="404040"/>
                          </a:solidFill>
                          <a:latin typeface="微软雅黑" panose="020B0503020204020204" charset="-122"/>
                          <a:ea typeface="微软雅黑" panose="020B0503020204020204" charset="-122"/>
                          <a:sym typeface="+mn-ea"/>
                        </a:rPr>
                        <a:t>月</a:t>
                      </a:r>
                      <a:endParaRPr lang="zh-CN" altLang="en-US" sz="1800" b="0" spc="130">
                        <a:solidFill>
                          <a:srgbClr val="404040"/>
                        </a:solidFill>
                        <a:latin typeface="微软雅黑" panose="020B0503020204020204" charset="-122"/>
                        <a:ea typeface="微软雅黑" panose="020B0503020204020204" charset="-122"/>
                      </a:endParaRPr>
                    </a:p>
                    <a:p>
                      <a:pPr indent="0" algn="ctr" fontAlgn="auto">
                        <a:lnSpc>
                          <a:spcPct val="120000"/>
                        </a:lnSpc>
                        <a:spcBef>
                          <a:spcPts val="0"/>
                        </a:spcBef>
                        <a:spcAft>
                          <a:spcPts val="0"/>
                        </a:spcAft>
                        <a:buNone/>
                      </a:pPr>
                      <a:endParaRPr lang="zh-CN" altLang="en-US" sz="1800" b="0" spc="130">
                        <a:solidFill>
                          <a:srgbClr val="404040"/>
                        </a:solidFill>
                        <a:latin typeface="微软雅黑" panose="020B0503020204020204" charset="-122"/>
                        <a:ea typeface="微软雅黑" panose="020B0503020204020204" charset="-122"/>
                      </a:endParaRPr>
                    </a:p>
                  </a:txBody>
                  <a:tcPr marL="317500" marR="317500" marT="215900" marB="215900" anchor="ctr">
                    <a:lnL w="3175">
                      <a:solidFill>
                        <a:srgbClr val="1784C7"/>
                      </a:solidFill>
                      <a:prstDash val="dot"/>
                    </a:lnL>
                    <a:lnR w="3175">
                      <a:solidFill>
                        <a:srgbClr val="1784C7"/>
                      </a:solidFill>
                      <a:prstDash val="dot"/>
                    </a:lnR>
                    <a:lnT w="19050">
                      <a:solidFill>
                        <a:srgbClr val="1784C7"/>
                      </a:solidFill>
                      <a:prstDash val="solid"/>
                    </a:lnT>
                    <a:lnB w="19050" cap="rnd">
                      <a:solidFill>
                        <a:srgbClr val="1784C7"/>
                      </a:solidFill>
                      <a:prstDash val="solid"/>
                    </a:lnB>
                    <a:solidFill>
                      <a:srgbClr val="F2F2F2"/>
                    </a:solidFill>
                  </a:tcPr>
                </a:tc>
                <a:tc>
                  <a:txBody>
                    <a:bodyPr/>
                    <a:p>
                      <a:pPr indent="0" algn="ctr" fontAlgn="auto">
                        <a:lnSpc>
                          <a:spcPct val="120000"/>
                        </a:lnSpc>
                        <a:spcBef>
                          <a:spcPts val="0"/>
                        </a:spcBef>
                        <a:spcAft>
                          <a:spcPts val="0"/>
                        </a:spcAft>
                        <a:buNone/>
                      </a:pPr>
                      <a:r>
                        <a:rPr lang="zh-CN" altLang="en-US" sz="1800" b="0" spc="130">
                          <a:solidFill>
                            <a:srgbClr val="404040"/>
                          </a:solidFill>
                          <a:latin typeface="微软雅黑" panose="020B0503020204020204" charset="-122"/>
                          <a:ea typeface="微软雅黑" panose="020B0503020204020204" charset="-122"/>
                        </a:rPr>
                        <a:t>智联网</a:t>
                      </a:r>
                      <a:endParaRPr lang="zh-CN" altLang="en-US" sz="1800" b="0" spc="130">
                        <a:solidFill>
                          <a:srgbClr val="404040"/>
                        </a:solidFill>
                        <a:latin typeface="微软雅黑" panose="020B0503020204020204" charset="-122"/>
                        <a:ea typeface="微软雅黑" panose="020B0503020204020204" charset="-122"/>
                      </a:endParaRPr>
                    </a:p>
                  </a:txBody>
                  <a:tcPr marL="317500" marR="317500" marT="215900" marB="215900" anchor="ctr">
                    <a:lnL w="3175">
                      <a:solidFill>
                        <a:srgbClr val="1784C7"/>
                      </a:solidFill>
                      <a:prstDash val="dot"/>
                    </a:lnL>
                    <a:lnR w="3175">
                      <a:solidFill>
                        <a:srgbClr val="1784C7"/>
                      </a:solidFill>
                      <a:prstDash val="dot"/>
                    </a:lnR>
                    <a:lnT w="19050">
                      <a:solidFill>
                        <a:srgbClr val="1784C7"/>
                      </a:solidFill>
                      <a:prstDash val="solid"/>
                    </a:lnT>
                    <a:lnB w="19050" cap="rnd">
                      <a:solidFill>
                        <a:srgbClr val="1784C7"/>
                      </a:solidFill>
                      <a:prstDash val="solid"/>
                    </a:lnB>
                    <a:solidFill>
                      <a:srgbClr val="F2F2F2"/>
                    </a:solidFill>
                  </a:tcPr>
                </a:tc>
                <a:tc>
                  <a:txBody>
                    <a:bodyPr/>
                    <a:p>
                      <a:pPr indent="0" algn="ctr" fontAlgn="auto">
                        <a:lnSpc>
                          <a:spcPct val="120000"/>
                        </a:lnSpc>
                        <a:spcBef>
                          <a:spcPts val="0"/>
                        </a:spcBef>
                        <a:spcAft>
                          <a:spcPts val="0"/>
                        </a:spcAft>
                        <a:buNone/>
                      </a:pPr>
                      <a:r>
                        <a:rPr lang="en-US" altLang="zh-CN" sz="1800" b="0" spc="130">
                          <a:solidFill>
                            <a:srgbClr val="404040"/>
                          </a:solidFill>
                          <a:latin typeface="微软雅黑" panose="020B0503020204020204" charset="-122"/>
                          <a:ea typeface="微软雅黑" panose="020B0503020204020204" charset="-122"/>
                        </a:rPr>
                        <a:t>200</a:t>
                      </a:r>
                      <a:endParaRPr lang="en-US" altLang="zh-CN" sz="1800" b="0" spc="130">
                        <a:solidFill>
                          <a:srgbClr val="404040"/>
                        </a:solidFill>
                        <a:latin typeface="微软雅黑" panose="020B0503020204020204" charset="-122"/>
                        <a:ea typeface="微软雅黑" panose="020B0503020204020204" charset="-122"/>
                      </a:endParaRPr>
                    </a:p>
                  </a:txBody>
                  <a:tcPr marL="317500" marR="317500" marT="215900" marB="215900" anchor="ctr">
                    <a:lnL w="3175">
                      <a:solidFill>
                        <a:srgbClr val="1784C7"/>
                      </a:solidFill>
                      <a:prstDash val="dot"/>
                    </a:lnL>
                    <a:lnR w="3175">
                      <a:solidFill>
                        <a:srgbClr val="1784C7"/>
                      </a:solidFill>
                      <a:prstDash val="dot"/>
                    </a:lnR>
                    <a:lnT w="19050">
                      <a:solidFill>
                        <a:srgbClr val="1784C7"/>
                      </a:solidFill>
                      <a:prstDash val="solid"/>
                    </a:lnT>
                    <a:lnB w="19050" cap="rnd">
                      <a:solidFill>
                        <a:srgbClr val="1784C7"/>
                      </a:solidFill>
                      <a:prstDash val="solid"/>
                    </a:lnB>
                    <a:solidFill>
                      <a:srgbClr val="F2F2F2"/>
                    </a:solidFill>
                  </a:tcPr>
                </a:tc>
                <a:tc>
                  <a:txBody>
                    <a:bodyPr/>
                    <a:p>
                      <a:pPr indent="0" algn="ctr" fontAlgn="auto">
                        <a:lnSpc>
                          <a:spcPct val="120000"/>
                        </a:lnSpc>
                        <a:spcBef>
                          <a:spcPts val="0"/>
                        </a:spcBef>
                        <a:spcAft>
                          <a:spcPts val="0"/>
                        </a:spcAft>
                        <a:buNone/>
                      </a:pPr>
                      <a:r>
                        <a:rPr lang="en-US" altLang="zh-CN" sz="1800" b="0" spc="130">
                          <a:solidFill>
                            <a:srgbClr val="404040"/>
                          </a:solidFill>
                          <a:latin typeface="微软雅黑" panose="020B0503020204020204" charset="-122"/>
                          <a:ea typeface="微软雅黑" panose="020B0503020204020204" charset="-122"/>
                        </a:rPr>
                        <a:t>2020</a:t>
                      </a:r>
                      <a:r>
                        <a:rPr lang="zh-CN" altLang="en-US" sz="1800" b="0" spc="130">
                          <a:solidFill>
                            <a:srgbClr val="404040"/>
                          </a:solidFill>
                          <a:latin typeface="微软雅黑" panose="020B0503020204020204" charset="-122"/>
                          <a:ea typeface="微软雅黑" panose="020B0503020204020204" charset="-122"/>
                        </a:rPr>
                        <a:t>年</a:t>
                      </a:r>
                      <a:r>
                        <a:rPr lang="en-US" altLang="zh-CN" sz="1800" b="0" spc="130">
                          <a:solidFill>
                            <a:srgbClr val="404040"/>
                          </a:solidFill>
                          <a:latin typeface="微软雅黑" panose="020B0503020204020204" charset="-122"/>
                          <a:ea typeface="微软雅黑" panose="020B0503020204020204" charset="-122"/>
                        </a:rPr>
                        <a:t>5</a:t>
                      </a:r>
                      <a:r>
                        <a:rPr lang="zh-CN" altLang="en-US" sz="1800" b="0" spc="130">
                          <a:solidFill>
                            <a:srgbClr val="404040"/>
                          </a:solidFill>
                          <a:latin typeface="微软雅黑" panose="020B0503020204020204" charset="-122"/>
                          <a:ea typeface="微软雅黑" panose="020B0503020204020204" charset="-122"/>
                        </a:rPr>
                        <a:t>月</a:t>
                      </a:r>
                      <a:endParaRPr lang="zh-CN" altLang="en-US" sz="1800" b="0" spc="130">
                        <a:solidFill>
                          <a:srgbClr val="404040"/>
                        </a:solidFill>
                        <a:latin typeface="微软雅黑" panose="020B0503020204020204" charset="-122"/>
                        <a:ea typeface="微软雅黑" panose="020B0503020204020204" charset="-122"/>
                      </a:endParaRPr>
                    </a:p>
                  </a:txBody>
                  <a:tcPr marL="317500" marR="317500" marT="215900" marB="215900" anchor="ctr">
                    <a:lnL w="3175">
                      <a:solidFill>
                        <a:srgbClr val="1784C7"/>
                      </a:solidFill>
                      <a:prstDash val="dot"/>
                    </a:lnL>
                    <a:lnR w="3175">
                      <a:solidFill>
                        <a:srgbClr val="1784C7"/>
                      </a:solidFill>
                      <a:prstDash val="dot"/>
                    </a:lnR>
                    <a:lnT w="19050">
                      <a:solidFill>
                        <a:srgbClr val="1784C7"/>
                      </a:solidFill>
                      <a:prstDash val="solid"/>
                    </a:lnT>
                    <a:lnB w="19050" cap="rnd">
                      <a:solidFill>
                        <a:srgbClr val="1784C7"/>
                      </a:solidFill>
                      <a:prstDash val="solid"/>
                    </a:lnB>
                    <a:solidFill>
                      <a:srgbClr val="F2F2F2"/>
                    </a:solidFill>
                  </a:tcPr>
                </a:tc>
                <a:tc>
                  <a:txBody>
                    <a:bodyPr/>
                    <a:p>
                      <a:pPr indent="0" algn="ctr" fontAlgn="auto">
                        <a:lnSpc>
                          <a:spcPct val="120000"/>
                        </a:lnSpc>
                        <a:spcBef>
                          <a:spcPts val="0"/>
                        </a:spcBef>
                        <a:spcAft>
                          <a:spcPts val="0"/>
                        </a:spcAft>
                        <a:buNone/>
                      </a:pPr>
                      <a:r>
                        <a:rPr lang="zh-CN" altLang="en-US" sz="1800" b="0" spc="130">
                          <a:solidFill>
                            <a:srgbClr val="404040"/>
                          </a:solidFill>
                          <a:latin typeface="微软雅黑" panose="020B0503020204020204" charset="-122"/>
                          <a:ea typeface="微软雅黑" panose="020B0503020204020204" charset="-122"/>
                        </a:rPr>
                        <a:t>金融、安防</a:t>
                      </a:r>
                      <a:endParaRPr lang="zh-CN" altLang="en-US" sz="1800" b="0" spc="130">
                        <a:solidFill>
                          <a:srgbClr val="404040"/>
                        </a:solidFill>
                        <a:latin typeface="微软雅黑" panose="020B0503020204020204" charset="-122"/>
                        <a:ea typeface="微软雅黑" panose="020B0503020204020204" charset="-122"/>
                      </a:endParaRPr>
                    </a:p>
                  </a:txBody>
                  <a:tcPr marL="317500" marR="317500" marT="215900" marB="215900" anchor="ctr">
                    <a:lnL w="3175">
                      <a:solidFill>
                        <a:srgbClr val="1784C7"/>
                      </a:solidFill>
                      <a:prstDash val="dot"/>
                    </a:lnL>
                    <a:lnR w="3175">
                      <a:solidFill>
                        <a:srgbClr val="1784C7"/>
                      </a:solidFill>
                      <a:prstDash val="dot"/>
                    </a:lnR>
                    <a:lnT w="19050">
                      <a:solidFill>
                        <a:srgbClr val="1784C7"/>
                      </a:solidFill>
                      <a:prstDash val="solid"/>
                    </a:lnT>
                    <a:lnB w="19050" cap="rnd">
                      <a:solidFill>
                        <a:srgbClr val="1784C7"/>
                      </a:solidFill>
                      <a:prstDash val="solid"/>
                    </a:lnB>
                    <a:solidFill>
                      <a:srgbClr val="F2F2F2"/>
                    </a:solidFill>
                  </a:tcPr>
                </a:tc>
                <a:tc>
                  <a:txBody>
                    <a:bodyPr/>
                    <a:p>
                      <a:pPr indent="0" algn="ctr" fontAlgn="auto">
                        <a:lnSpc>
                          <a:spcPct val="120000"/>
                        </a:lnSpc>
                        <a:spcBef>
                          <a:spcPts val="0"/>
                        </a:spcBef>
                        <a:spcAft>
                          <a:spcPts val="0"/>
                        </a:spcAft>
                      </a:pPr>
                      <a:r>
                        <a:rPr lang="en-US" altLang="zh-CN" sz="1800" b="0" spc="130">
                          <a:solidFill>
                            <a:srgbClr val="404040"/>
                          </a:solidFill>
                          <a:latin typeface="微软雅黑" panose="020B0503020204020204" charset="-122"/>
                          <a:ea typeface="微软雅黑" panose="020B0503020204020204" charset="-122"/>
                        </a:rPr>
                        <a:t>150</a:t>
                      </a:r>
                      <a:endParaRPr lang="en-US" altLang="zh-CN" sz="1800" b="0" spc="130">
                        <a:solidFill>
                          <a:srgbClr val="404040"/>
                        </a:solidFill>
                        <a:latin typeface="微软雅黑" panose="020B0503020204020204" charset="-122"/>
                        <a:ea typeface="微软雅黑" panose="020B0503020204020204" charset="-122"/>
                      </a:endParaRPr>
                    </a:p>
                  </a:txBody>
                  <a:tcPr marL="317500" marR="317500" marT="215900" marB="215900" anchor="ctr">
                    <a:lnL w="3175">
                      <a:solidFill>
                        <a:srgbClr val="1784C7"/>
                      </a:solidFill>
                      <a:prstDash val="dot"/>
                    </a:lnL>
                    <a:lnR w="3175">
                      <a:solidFill>
                        <a:srgbClr val="1784C7"/>
                      </a:solidFill>
                      <a:prstDash val="dot"/>
                    </a:lnR>
                    <a:lnT w="19050">
                      <a:solidFill>
                        <a:srgbClr val="1784C7"/>
                      </a:solidFill>
                      <a:prstDash val="solid"/>
                    </a:lnT>
                    <a:lnB w="19050" cap="rnd">
                      <a:solidFill>
                        <a:srgbClr val="1784C7"/>
                      </a:solidFill>
                      <a:prstDash val="solid"/>
                    </a:lnB>
                    <a:solidFill>
                      <a:srgbClr val="F2F2F2"/>
                    </a:solidFill>
                  </a:tcPr>
                </a:tc>
                <a:tc>
                  <a:txBody>
                    <a:bodyPr/>
                    <a:p>
                      <a:pPr indent="0" algn="ctr" fontAlgn="auto">
                        <a:lnSpc>
                          <a:spcPct val="120000"/>
                        </a:lnSpc>
                        <a:spcBef>
                          <a:spcPts val="0"/>
                        </a:spcBef>
                        <a:spcAft>
                          <a:spcPts val="0"/>
                        </a:spcAft>
                      </a:pPr>
                      <a:r>
                        <a:rPr lang="en-US" altLang="zh-CN" sz="1800" b="0" spc="130">
                          <a:solidFill>
                            <a:srgbClr val="404040"/>
                          </a:solidFill>
                          <a:latin typeface="微软雅黑" panose="020B0503020204020204" charset="-122"/>
                          <a:ea typeface="微软雅黑" panose="020B0503020204020204" charset="-122"/>
                        </a:rPr>
                        <a:t>2020</a:t>
                      </a:r>
                      <a:r>
                        <a:rPr lang="zh-CN" altLang="en-US" sz="1800" b="0" spc="130">
                          <a:solidFill>
                            <a:srgbClr val="404040"/>
                          </a:solidFill>
                          <a:latin typeface="微软雅黑" panose="020B0503020204020204" charset="-122"/>
                          <a:ea typeface="微软雅黑" panose="020B0503020204020204" charset="-122"/>
                        </a:rPr>
                        <a:t>年</a:t>
                      </a:r>
                      <a:r>
                        <a:rPr lang="en-US" altLang="zh-CN" sz="1800" b="0" spc="130">
                          <a:solidFill>
                            <a:srgbClr val="404040"/>
                          </a:solidFill>
                          <a:latin typeface="微软雅黑" panose="020B0503020204020204" charset="-122"/>
                          <a:ea typeface="微软雅黑" panose="020B0503020204020204" charset="-122"/>
                        </a:rPr>
                        <a:t>3</a:t>
                      </a:r>
                      <a:r>
                        <a:rPr lang="zh-CN" altLang="en-US" sz="1800" b="0" spc="130">
                          <a:solidFill>
                            <a:srgbClr val="404040"/>
                          </a:solidFill>
                          <a:latin typeface="微软雅黑" panose="020B0503020204020204" charset="-122"/>
                          <a:ea typeface="微软雅黑" panose="020B0503020204020204" charset="-122"/>
                        </a:rPr>
                        <a:t>月</a:t>
                      </a:r>
                      <a:endParaRPr lang="zh-CN" altLang="en-US" sz="1800" b="0" spc="130">
                        <a:solidFill>
                          <a:srgbClr val="404040"/>
                        </a:solidFill>
                        <a:latin typeface="微软雅黑" panose="020B0503020204020204" charset="-122"/>
                        <a:ea typeface="微软雅黑" panose="020B0503020204020204" charset="-122"/>
                      </a:endParaRPr>
                    </a:p>
                  </a:txBody>
                  <a:tcPr marL="317500" marR="317500" marT="215900" marB="215900" anchor="ctr">
                    <a:lnL w="3175">
                      <a:solidFill>
                        <a:srgbClr val="1784C7"/>
                      </a:solidFill>
                      <a:prstDash val="dot"/>
                    </a:lnL>
                    <a:lnR w="3175">
                      <a:solidFill>
                        <a:srgbClr val="1784C7"/>
                      </a:solidFill>
                      <a:prstDash val="dot"/>
                    </a:lnR>
                    <a:lnT w="19050">
                      <a:solidFill>
                        <a:srgbClr val="1784C7"/>
                      </a:solidFill>
                      <a:prstDash val="solid"/>
                    </a:lnT>
                    <a:lnB w="19050" cap="rnd">
                      <a:solidFill>
                        <a:srgbClr val="1784C7"/>
                      </a:solidFill>
                      <a:prstDash val="solid"/>
                    </a:lnB>
                    <a:solidFill>
                      <a:srgbClr val="F2F2F2"/>
                    </a:solidFill>
                  </a:tcPr>
                </a:tc>
                <a:tc>
                  <a:txBody>
                    <a:bodyPr/>
                    <a:p>
                      <a:pPr indent="0" algn="ctr" fontAlgn="auto">
                        <a:lnSpc>
                          <a:spcPct val="120000"/>
                        </a:lnSpc>
                        <a:spcBef>
                          <a:spcPts val="0"/>
                        </a:spcBef>
                        <a:spcAft>
                          <a:spcPts val="0"/>
                        </a:spcAft>
                      </a:pPr>
                      <a:r>
                        <a:rPr lang="zh-CN" altLang="en-US" sz="1800" b="0" spc="130">
                          <a:solidFill>
                            <a:srgbClr val="404040"/>
                          </a:solidFill>
                          <a:latin typeface="微软雅黑" panose="020B0503020204020204" charset="-122"/>
                          <a:ea typeface="微软雅黑" panose="020B0503020204020204" charset="-122"/>
                        </a:rPr>
                        <a:t>医疗、</a:t>
                      </a:r>
                      <a:endParaRPr lang="zh-CN" altLang="en-US" sz="1800" b="0" spc="130">
                        <a:solidFill>
                          <a:srgbClr val="404040"/>
                        </a:solidFill>
                        <a:latin typeface="微软雅黑" panose="020B0503020204020204" charset="-122"/>
                        <a:ea typeface="微软雅黑" panose="020B0503020204020204" charset="-122"/>
                      </a:endParaRPr>
                    </a:p>
                    <a:p>
                      <a:pPr indent="0" algn="ctr" fontAlgn="auto">
                        <a:lnSpc>
                          <a:spcPct val="120000"/>
                        </a:lnSpc>
                        <a:spcBef>
                          <a:spcPts val="0"/>
                        </a:spcBef>
                        <a:spcAft>
                          <a:spcPts val="0"/>
                        </a:spcAft>
                      </a:pPr>
                      <a:r>
                        <a:rPr lang="zh-CN" altLang="en-US" sz="1800" b="0" spc="130">
                          <a:solidFill>
                            <a:srgbClr val="404040"/>
                          </a:solidFill>
                          <a:latin typeface="微软雅黑" panose="020B0503020204020204" charset="-122"/>
                          <a:ea typeface="微软雅黑" panose="020B0503020204020204" charset="-122"/>
                        </a:rPr>
                        <a:t>芯片</a:t>
                      </a:r>
                      <a:endParaRPr lang="zh-CN" altLang="en-US" sz="1800" b="0" spc="130">
                        <a:solidFill>
                          <a:srgbClr val="404040"/>
                        </a:solidFill>
                        <a:latin typeface="微软雅黑" panose="020B0503020204020204" charset="-122"/>
                        <a:ea typeface="微软雅黑" panose="020B0503020204020204" charset="-122"/>
                      </a:endParaRPr>
                    </a:p>
                  </a:txBody>
                  <a:tcPr marL="317500" marR="317500" marT="215900" marB="215900" anchor="ctr">
                    <a:lnL w="3175">
                      <a:solidFill>
                        <a:srgbClr val="1784C7"/>
                      </a:solidFill>
                      <a:prstDash val="dot"/>
                    </a:lnL>
                    <a:lnR w="19050" cap="rnd">
                      <a:solidFill>
                        <a:srgbClr val="1784C7"/>
                      </a:solidFill>
                      <a:prstDash val="solid"/>
                    </a:lnR>
                    <a:lnT w="19050">
                      <a:solidFill>
                        <a:srgbClr val="1784C7"/>
                      </a:solidFill>
                      <a:prstDash val="solid"/>
                    </a:lnT>
                    <a:lnB w="19050" cap="rnd">
                      <a:solidFill>
                        <a:srgbClr val="1784C7"/>
                      </a:solidFill>
                      <a:prstDash val="solid"/>
                    </a:lnB>
                    <a:solidFill>
                      <a:srgbClr val="F2F2F2"/>
                    </a:solidFill>
                  </a:tcPr>
                </a:tc>
              </a:tr>
            </a:tbl>
          </a:graphicData>
        </a:graphic>
      </p:graphicFrame>
    </p:spTree>
    <p:custDataLst>
      <p:tags r:id="rId3"/>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272415" y="5381625"/>
            <a:ext cx="11128375" cy="1198880"/>
          </a:xfrm>
          <a:prstGeom prst="rect">
            <a:avLst/>
          </a:prstGeom>
          <a:noFill/>
        </p:spPr>
        <p:txBody>
          <a:bodyPr wrap="square" rtlCol="0" anchor="t">
            <a:spAutoFit/>
          </a:bodyPr>
          <a:p>
            <a:r>
              <a:rPr lang="zh-CN" altLang="en-US"/>
              <a:t>万物互联时代的ARM芯片</a:t>
            </a:r>
            <a:r>
              <a:rPr lang="zh-CN" altLang="en-US">
                <a:solidFill>
                  <a:srgbClr val="FF0000"/>
                </a:solidFill>
              </a:rPr>
              <a:t>无处不在</a:t>
            </a:r>
            <a:r>
              <a:rPr lang="zh-CN" altLang="en-US"/>
              <a:t>，为各种类型的计算机提供算力，从世界上最快的超级计算机，到智能手表和智能</a:t>
            </a:r>
            <a:r>
              <a:rPr lang="zh-CN" altLang="en-US"/>
              <a:t>音响，目前的</a:t>
            </a:r>
            <a:r>
              <a:rPr lang="zh-CN" altLang="en-US">
                <a:sym typeface="+mn-ea"/>
              </a:rPr>
              <a:t>数量超过1800亿片。</a:t>
            </a:r>
            <a:r>
              <a:rPr lang="en-US" altLang="zh-CN">
                <a:sym typeface="+mn-ea"/>
              </a:rPr>
              <a:t>NVDIA</a:t>
            </a:r>
            <a:r>
              <a:rPr lang="zh-CN" altLang="en-US">
                <a:sym typeface="+mn-ea"/>
              </a:rPr>
              <a:t>在智能计算领域的</a:t>
            </a:r>
            <a:r>
              <a:rPr lang="zh-CN" altLang="en-US">
                <a:solidFill>
                  <a:srgbClr val="FF0000"/>
                </a:solidFill>
                <a:sym typeface="+mn-ea"/>
              </a:rPr>
              <a:t>超强算力</a:t>
            </a:r>
            <a:r>
              <a:rPr lang="zh-CN" altLang="en-US">
                <a:sym typeface="+mn-ea"/>
              </a:rPr>
              <a:t>有目共睹。</a:t>
            </a:r>
            <a:endParaRPr lang="zh-CN" altLang="en-US">
              <a:sym typeface="+mn-ea"/>
            </a:endParaRPr>
          </a:p>
          <a:p>
            <a:endParaRPr lang="zh-CN" altLang="en-US"/>
          </a:p>
          <a:p>
            <a:r>
              <a:rPr lang="zh-CN" altLang="en-US">
                <a:sym typeface="+mn-ea"/>
              </a:rPr>
              <a:t>强强联合的超级战车，正向泛在智联网进军。</a:t>
            </a:r>
            <a:endParaRPr lang="zh-CN" altLang="en-US">
              <a:sym typeface="+mn-ea"/>
            </a:endParaRPr>
          </a:p>
        </p:txBody>
      </p:sp>
      <p:pic>
        <p:nvPicPr>
          <p:cNvPr id="9" name="图片 8"/>
          <p:cNvPicPr>
            <a:picLocks noChangeAspect="1"/>
          </p:cNvPicPr>
          <p:nvPr>
            <p:custDataLst>
              <p:tags r:id="rId2"/>
            </p:custDataLst>
          </p:nvPr>
        </p:nvPicPr>
        <p:blipFill>
          <a:blip r:embed="rId3"/>
          <a:stretch>
            <a:fillRect/>
          </a:stretch>
        </p:blipFill>
        <p:spPr>
          <a:xfrm>
            <a:off x="272415" y="922020"/>
            <a:ext cx="8079740" cy="4039870"/>
          </a:xfrm>
          <a:prstGeom prst="rect">
            <a:avLst/>
          </a:prstGeom>
        </p:spPr>
      </p:pic>
      <p:sp>
        <p:nvSpPr>
          <p:cNvPr id="2" name="标题 1"/>
          <p:cNvSpPr>
            <a:spLocks noGrp="1"/>
          </p:cNvSpPr>
          <p:nvPr>
            <p:custDataLst>
              <p:tags r:id="rId4"/>
            </p:custDataLst>
          </p:nvPr>
        </p:nvSpPr>
        <p:spPr>
          <a:xfrm>
            <a:off x="256497" y="292739"/>
            <a:ext cx="10852237" cy="441964"/>
          </a:xfrm>
          <a:prstGeom prst="rect">
            <a:avLst/>
          </a:prstGeom>
        </p:spPr>
        <p:txBody>
          <a:bodyPr vert="horz" wrap="square" lIns="91440" tIns="45720" rIns="91440" bIns="45720" rtlCol="0" anchor="ctr" anchorCtr="0">
            <a:normAutofit fontScale="90000"/>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endParaRPr>
              <a:sym typeface="+mn-ea"/>
            </a:endParaRPr>
          </a:p>
        </p:txBody>
      </p:sp>
      <p:sp>
        <p:nvSpPr>
          <p:cNvPr id="11" name="标题 1"/>
          <p:cNvSpPr>
            <a:spLocks noGrp="1"/>
          </p:cNvSpPr>
          <p:nvPr>
            <p:custDataLst>
              <p:tags r:id="rId5"/>
            </p:custDataLst>
          </p:nvPr>
        </p:nvSpPr>
        <p:spPr>
          <a:xfrm>
            <a:off x="470535" y="292735"/>
            <a:ext cx="6121400" cy="441960"/>
          </a:xfrm>
          <a:prstGeom prst="rect">
            <a:avLst/>
          </a:prstGeom>
        </p:spPr>
        <p:txBody>
          <a:bodyPr vert="horz" wrap="square" lIns="91440" tIns="45720" rIns="91440" bIns="45720" rtlCol="0" anchor="ctr" anchorCtr="0">
            <a:normAutofit fontScale="90000" lnSpcReduction="20000"/>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r>
              <a:rPr>
                <a:sym typeface="+mn-ea"/>
              </a:rPr>
              <a:t>垄断</a:t>
            </a:r>
            <a:r>
              <a:rPr lang="en-US" altLang="zh-CN">
                <a:sym typeface="+mn-ea"/>
              </a:rPr>
              <a:t>——AI+</a:t>
            </a:r>
            <a:r>
              <a:rPr>
                <a:sym typeface="+mn-ea"/>
              </a:rPr>
              <a:t>万物互联（</a:t>
            </a:r>
            <a:r>
              <a:rPr lang="en-US" altLang="zh-CN">
                <a:sym typeface="+mn-ea"/>
              </a:rPr>
              <a:t>AIoT</a:t>
            </a:r>
            <a:r>
              <a:rPr>
                <a:sym typeface="+mn-ea"/>
              </a:rPr>
              <a:t>泛在智联</a:t>
            </a:r>
            <a:r>
              <a:rPr>
                <a:sym typeface="+mn-ea"/>
              </a:rPr>
              <a:t>网）</a:t>
            </a:r>
            <a:endParaRPr>
              <a:sym typeface="+mn-ea"/>
            </a:endParaRPr>
          </a:p>
        </p:txBody>
      </p:sp>
      <p:sp>
        <p:nvSpPr>
          <p:cNvPr id="3" name="文本框 2"/>
          <p:cNvSpPr txBox="1"/>
          <p:nvPr/>
        </p:nvSpPr>
        <p:spPr>
          <a:xfrm>
            <a:off x="8507730" y="923290"/>
            <a:ext cx="3441065" cy="922020"/>
          </a:xfrm>
          <a:prstGeom prst="rect">
            <a:avLst/>
          </a:prstGeom>
          <a:noFill/>
        </p:spPr>
        <p:txBody>
          <a:bodyPr wrap="square" rtlCol="0" anchor="t">
            <a:spAutoFit/>
          </a:bodyPr>
          <a:p>
            <a:r>
              <a:rPr lang="zh-CN" altLang="en-US"/>
              <a:t>半导体并购史上金额最大的收购案之一（</a:t>
            </a:r>
            <a:r>
              <a:rPr lang="en-US" altLang="zh-CN"/>
              <a:t>400</a:t>
            </a:r>
            <a:r>
              <a:rPr lang="zh-CN" altLang="en-US"/>
              <a:t>亿英镑），打造</a:t>
            </a:r>
            <a:r>
              <a:rPr lang="en-US" altLang="zh-CN"/>
              <a:t>AIoT</a:t>
            </a:r>
            <a:r>
              <a:rPr lang="zh-CN" altLang="en-US"/>
              <a:t>时代的超强战车。</a:t>
            </a:r>
            <a:endParaRPr lang="zh-CN" altLang="en-US"/>
          </a:p>
        </p:txBody>
      </p:sp>
      <p:pic>
        <p:nvPicPr>
          <p:cNvPr id="110" name="图片 109"/>
          <p:cNvPicPr/>
          <p:nvPr/>
        </p:nvPicPr>
        <p:blipFill>
          <a:blip r:embed="rId6"/>
          <a:stretch>
            <a:fillRect/>
          </a:stretch>
        </p:blipFill>
        <p:spPr>
          <a:xfrm>
            <a:off x="8507730" y="2291715"/>
            <a:ext cx="3524250" cy="2366645"/>
          </a:xfrm>
          <a:prstGeom prst="rect">
            <a:avLst/>
          </a:prstGeom>
          <a:noFill/>
          <a:ln w="9525">
            <a:noFill/>
          </a:ln>
        </p:spPr>
      </p:pic>
    </p:spTree>
    <p:custDataLst>
      <p:tags r:id="rId7"/>
    </p:custData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4165" y="0"/>
            <a:ext cx="10515600" cy="1325563"/>
          </a:xfrm>
        </p:spPr>
        <p:txBody>
          <a:bodyPr>
            <a:normAutofit/>
          </a:bodyPr>
          <a:p>
            <a:pPr algn="l">
              <a:lnSpc>
                <a:spcPct val="100000"/>
              </a:lnSpc>
              <a:buClrTx/>
              <a:buSzTx/>
              <a:buFontTx/>
            </a:pPr>
            <a:r>
              <a:rPr lang="zh-CN" altLang="en-US" sz="2400" b="1" spc="200">
                <a:uFillTx/>
                <a:latin typeface="Arial" panose="020B0604020202020204" pitchFamily="34" charset="0"/>
                <a:ea typeface="微软雅黑" panose="020B0503020204020204" charset="-122"/>
              </a:rPr>
              <a:t>作业：</a:t>
            </a:r>
            <a:endParaRPr lang="zh-CN" altLang="en-US" sz="2400" b="1" spc="200">
              <a:uFillTx/>
              <a:latin typeface="Arial" panose="020B0604020202020204" pitchFamily="34" charset="0"/>
              <a:ea typeface="微软雅黑" panose="020B0503020204020204" charset="-122"/>
            </a:endParaRPr>
          </a:p>
        </p:txBody>
      </p:sp>
      <p:sp>
        <p:nvSpPr>
          <p:cNvPr id="4" name="文本框 3"/>
          <p:cNvSpPr txBox="1"/>
          <p:nvPr/>
        </p:nvSpPr>
        <p:spPr>
          <a:xfrm>
            <a:off x="1455420" y="564515"/>
            <a:ext cx="9392920" cy="922020"/>
          </a:xfrm>
          <a:prstGeom prst="rect">
            <a:avLst/>
          </a:prstGeom>
          <a:noFill/>
        </p:spPr>
        <p:txBody>
          <a:bodyPr wrap="square" rtlCol="0">
            <a:spAutoFit/>
          </a:bodyPr>
          <a:p>
            <a:r>
              <a:rPr lang="zh-CN" altLang="en-US"/>
              <a:t>作业</a:t>
            </a:r>
            <a:r>
              <a:rPr lang="en-US" altLang="zh-CN"/>
              <a:t>3</a:t>
            </a:r>
            <a:r>
              <a:rPr lang="zh-CN" altLang="en-US"/>
              <a:t>：参加</a:t>
            </a:r>
            <a:r>
              <a:rPr lang="en-US" altLang="zh-CN"/>
              <a:t>NVDIA GTC2023</a:t>
            </a:r>
            <a:r>
              <a:rPr lang="zh-CN" altLang="en-US"/>
              <a:t>大会、</a:t>
            </a:r>
            <a:r>
              <a:rPr lang="en-US" altLang="zh-CN"/>
              <a:t>STM32 </a:t>
            </a:r>
            <a:r>
              <a:rPr lang="zh-CN" altLang="en-US"/>
              <a:t>全国巡回</a:t>
            </a:r>
            <a:r>
              <a:rPr lang="zh-CN" altLang="en-US"/>
              <a:t>研讨会、华为全连接大会</a:t>
            </a:r>
            <a:r>
              <a:rPr lang="en-US" altLang="zh-CN"/>
              <a:t> </a:t>
            </a:r>
            <a:r>
              <a:rPr lang="zh-CN" altLang="en-US"/>
              <a:t>、</a:t>
            </a:r>
            <a:r>
              <a:rPr lang="en-US" altLang="zh-CN"/>
              <a:t>2023</a:t>
            </a:r>
            <a:r>
              <a:rPr lang="zh-CN" altLang="en-US"/>
              <a:t>云栖大会、</a:t>
            </a:r>
            <a:r>
              <a:rPr lang="en-US" altLang="zh-CN"/>
              <a:t>2023</a:t>
            </a:r>
            <a:r>
              <a:rPr lang="zh-CN" altLang="en-US"/>
              <a:t>世界人工智能大会等，</a:t>
            </a:r>
            <a:r>
              <a:rPr lang="en-US" altLang="zh-CN"/>
              <a:t> </a:t>
            </a:r>
            <a:r>
              <a:rPr lang="zh-CN" altLang="en-US"/>
              <a:t>重点关注</a:t>
            </a:r>
            <a:r>
              <a:rPr lang="en-US" altLang="zh-CN"/>
              <a:t>“</a:t>
            </a:r>
            <a:r>
              <a:rPr lang="zh-CN" altLang="en-US"/>
              <a:t>嵌入式</a:t>
            </a:r>
            <a:r>
              <a:rPr lang="en-US" altLang="zh-CN"/>
              <a:t>+</a:t>
            </a:r>
            <a:r>
              <a:rPr lang="zh-CN" altLang="en-US"/>
              <a:t>人工智能</a:t>
            </a:r>
            <a:r>
              <a:rPr lang="en-US" altLang="zh-CN"/>
              <a:t>+</a:t>
            </a:r>
            <a:r>
              <a:rPr lang="zh-CN" altLang="en-US"/>
              <a:t>物联网</a:t>
            </a:r>
            <a:r>
              <a:rPr lang="en-US" altLang="zh-CN"/>
              <a:t>”</a:t>
            </a:r>
            <a:r>
              <a:rPr lang="zh-CN" altLang="en-US"/>
              <a:t>的相关话题，结合你的理解总结概括什么是泛在物联网</a:t>
            </a:r>
            <a:r>
              <a:rPr lang="zh-CN" altLang="en-US"/>
              <a:t>，并提交参会心得。</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1943100" y="1826895"/>
            <a:ext cx="7752715" cy="343217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4165" y="0"/>
            <a:ext cx="10515600" cy="1325563"/>
          </a:xfrm>
        </p:spPr>
        <p:txBody>
          <a:bodyPr>
            <a:normAutofit/>
          </a:bodyPr>
          <a:p>
            <a:pPr algn="l">
              <a:lnSpc>
                <a:spcPct val="100000"/>
              </a:lnSpc>
              <a:buClrTx/>
              <a:buSzTx/>
              <a:buFontTx/>
            </a:pPr>
            <a:r>
              <a:rPr lang="en-US" altLang="zh-CN" sz="2400" b="1" spc="200">
                <a:uFillTx/>
                <a:latin typeface="Arial" panose="020B0604020202020204" pitchFamily="34" charset="0"/>
                <a:ea typeface="微软雅黑" panose="020B0503020204020204" charset="-122"/>
              </a:rPr>
              <a:t>概念</a:t>
            </a:r>
            <a:r>
              <a:rPr lang="zh-CN" altLang="en-US" sz="2400" b="1" spc="200">
                <a:uFillTx/>
                <a:latin typeface="Arial" panose="020B0604020202020204" pitchFamily="34" charset="0"/>
                <a:ea typeface="微软雅黑" panose="020B0503020204020204" charset="-122"/>
              </a:rPr>
              <a:t>图谱</a:t>
            </a:r>
            <a:endParaRPr lang="zh-CN" altLang="en-US" sz="2400" b="1" spc="200">
              <a:uFillTx/>
              <a:latin typeface="Arial" panose="020B0604020202020204" pitchFamily="34" charset="0"/>
              <a:ea typeface="微软雅黑" panose="020B0503020204020204" charset="-122"/>
            </a:endParaRPr>
          </a:p>
        </p:txBody>
      </p:sp>
      <p:sp>
        <p:nvSpPr>
          <p:cNvPr id="7" name="椭圆 6"/>
          <p:cNvSpPr/>
          <p:nvPr/>
        </p:nvSpPr>
        <p:spPr>
          <a:xfrm>
            <a:off x="1320800" y="2531110"/>
            <a:ext cx="1960880" cy="19723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zh-CN"/>
              <a:t>ARM——3000</a:t>
            </a:r>
            <a:r>
              <a:rPr lang="zh-CN" altLang="en-US"/>
              <a:t>亿</a:t>
            </a:r>
            <a:endParaRPr lang="zh-CN" altLang="en-US"/>
          </a:p>
        </p:txBody>
      </p:sp>
      <p:sp>
        <p:nvSpPr>
          <p:cNvPr id="8" name="椭圆 7"/>
          <p:cNvSpPr/>
          <p:nvPr/>
        </p:nvSpPr>
        <p:spPr>
          <a:xfrm>
            <a:off x="5426075" y="2020570"/>
            <a:ext cx="1960880" cy="19723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嵌入式</a:t>
            </a:r>
            <a:endParaRPr lang="zh-CN" altLang="en-US"/>
          </a:p>
        </p:txBody>
      </p:sp>
      <p:sp>
        <p:nvSpPr>
          <p:cNvPr id="9" name="椭圆 8"/>
          <p:cNvSpPr/>
          <p:nvPr/>
        </p:nvSpPr>
        <p:spPr>
          <a:xfrm>
            <a:off x="3728085" y="4147820"/>
            <a:ext cx="1960880" cy="19723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zh-CN"/>
              <a:t>IP</a:t>
            </a:r>
            <a:endParaRPr lang="en-US" altLang="zh-CN"/>
          </a:p>
        </p:txBody>
      </p:sp>
      <p:sp>
        <p:nvSpPr>
          <p:cNvPr id="10" name="椭圆 9"/>
          <p:cNvSpPr/>
          <p:nvPr/>
        </p:nvSpPr>
        <p:spPr>
          <a:xfrm>
            <a:off x="7312660" y="4224655"/>
            <a:ext cx="1960880" cy="19723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a:t>泛在智联网</a:t>
            </a:r>
            <a:endParaRPr lang="zh-CN" altLang="en-US"/>
          </a:p>
          <a:p>
            <a:pPr algn="ctr"/>
            <a:r>
              <a:rPr lang="zh-CN" altLang="en-US"/>
              <a:t>（</a:t>
            </a:r>
            <a:r>
              <a:rPr lang="en-US" altLang="zh-CN"/>
              <a:t>AIoT</a:t>
            </a:r>
            <a:r>
              <a:rPr lang="zh-CN" altLang="en-US"/>
              <a:t>）</a:t>
            </a:r>
            <a:endParaRPr lang="zh-CN" altLang="en-US"/>
          </a:p>
        </p:txBody>
      </p:sp>
      <p:sp>
        <p:nvSpPr>
          <p:cNvPr id="11" name="椭圆 10"/>
          <p:cNvSpPr/>
          <p:nvPr/>
        </p:nvSpPr>
        <p:spPr>
          <a:xfrm>
            <a:off x="9176385" y="1494155"/>
            <a:ext cx="1960880" cy="19723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zh-CN"/>
              <a:t>CPU/MCU/GPU/NPU</a:t>
            </a:r>
            <a:endParaRPr lang="en-US" altLang="zh-CN"/>
          </a:p>
        </p:txBody>
      </p:sp>
      <p:sp>
        <p:nvSpPr>
          <p:cNvPr id="3" name="椭圆 2"/>
          <p:cNvSpPr/>
          <p:nvPr/>
        </p:nvSpPr>
        <p:spPr>
          <a:xfrm>
            <a:off x="3002915" y="417195"/>
            <a:ext cx="1960880" cy="197231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ltLang="zh-CN"/>
              <a:t>RISC/CISC</a:t>
            </a:r>
            <a:endParaRPr lang="en-US"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18135" y="0"/>
            <a:ext cx="10515600" cy="1325563"/>
          </a:xfrm>
        </p:spPr>
        <p:txBody>
          <a:bodyPr>
            <a:normAutofit/>
          </a:bodyPr>
          <a:p>
            <a:pPr algn="l">
              <a:buClrTx/>
              <a:buSzTx/>
              <a:buFontTx/>
            </a:pPr>
            <a:r>
              <a:rPr lang="zh-CN" altLang="en-US" sz="2400" b="1" spc="200">
                <a:uFillTx/>
                <a:latin typeface="Arial" panose="020B0604020202020204" pitchFamily="34" charset="0"/>
                <a:ea typeface="微软雅黑" panose="020B0503020204020204" charset="-122"/>
              </a:rPr>
              <a:t>精简指令</a:t>
            </a:r>
            <a:endParaRPr lang="zh-CN" altLang="en-US" sz="2400" b="1" spc="200">
              <a:uFillTx/>
              <a:latin typeface="Arial" panose="020B0604020202020204" pitchFamily="34" charset="0"/>
              <a:ea typeface="微软雅黑" panose="020B0503020204020204" charset="-122"/>
            </a:endParaRPr>
          </a:p>
        </p:txBody>
      </p:sp>
      <p:sp>
        <p:nvSpPr>
          <p:cNvPr id="72" name="文本框 71"/>
          <p:cNvSpPr txBox="1"/>
          <p:nvPr/>
        </p:nvSpPr>
        <p:spPr>
          <a:xfrm>
            <a:off x="4883150" y="4196715"/>
            <a:ext cx="6668770" cy="922020"/>
          </a:xfrm>
          <a:prstGeom prst="rect">
            <a:avLst/>
          </a:prstGeom>
          <a:noFill/>
        </p:spPr>
        <p:txBody>
          <a:bodyPr wrap="square" rtlCol="0" anchor="t">
            <a:spAutoFit/>
          </a:bodyPr>
          <a:p>
            <a:r>
              <a:rPr lang="zh-CN" altLang="en-US"/>
              <a:t>RISC-V读作RISC Five，也即第五代精简指令处理器。取这个名字正是因为美国伯克利研究团队的David Patterson教授（</a:t>
            </a:r>
            <a:r>
              <a:rPr lang="en-US" altLang="zh-CN"/>
              <a:t>2018</a:t>
            </a:r>
            <a:r>
              <a:rPr lang="zh-CN" altLang="en-US"/>
              <a:t>年图灵奖）在此之前已经研制了四代精简指令处理器芯片。</a:t>
            </a:r>
            <a:endParaRPr lang="zh-CN" altLang="en-US"/>
          </a:p>
        </p:txBody>
      </p:sp>
      <p:graphicFrame>
        <p:nvGraphicFramePr>
          <p:cNvPr id="3" name="图示 2"/>
          <p:cNvGraphicFramePr/>
          <p:nvPr/>
        </p:nvGraphicFramePr>
        <p:xfrm>
          <a:off x="0" y="1419860"/>
          <a:ext cx="5326380" cy="424116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文本框 4"/>
          <p:cNvSpPr txBox="1"/>
          <p:nvPr/>
        </p:nvSpPr>
        <p:spPr>
          <a:xfrm>
            <a:off x="4883150" y="3079115"/>
            <a:ext cx="7221220" cy="922020"/>
          </a:xfrm>
          <a:prstGeom prst="rect">
            <a:avLst/>
          </a:prstGeom>
          <a:noFill/>
        </p:spPr>
        <p:txBody>
          <a:bodyPr wrap="square" rtlCol="0" anchor="t">
            <a:spAutoFit/>
          </a:bodyPr>
          <a:p>
            <a:r>
              <a:rPr lang="zh-CN" altLang="en-US"/>
              <a:t>MIPS架构最早由斯坦福大学计算科学实验室开发，是一种简洁、优化方便、具有高度扩展性的RISC架构，也是业界最高效的RISC架构，能够提供最高的每平方毫米性能和当今SoC设计中最低的功耗。</a:t>
            </a:r>
            <a:endParaRPr lang="zh-CN" altLang="en-US"/>
          </a:p>
        </p:txBody>
      </p:sp>
      <p:sp>
        <p:nvSpPr>
          <p:cNvPr id="4" name="文本框 3"/>
          <p:cNvSpPr txBox="1"/>
          <p:nvPr/>
        </p:nvSpPr>
        <p:spPr>
          <a:xfrm>
            <a:off x="4883150" y="2207260"/>
            <a:ext cx="6868160" cy="645160"/>
          </a:xfrm>
          <a:prstGeom prst="rect">
            <a:avLst/>
          </a:prstGeom>
          <a:noFill/>
        </p:spPr>
        <p:txBody>
          <a:bodyPr wrap="square" rtlCol="0" anchor="t">
            <a:spAutoFit/>
          </a:bodyPr>
          <a:p>
            <a:r>
              <a:rPr lang="zh-CN" altLang="en-US">
                <a:sym typeface="+mn-ea"/>
              </a:rPr>
              <a:t>Hermann Hauser 和 Chris Curry等人在英国剑桥创立了Acorn计算机公司。生态建设最好，市场占有率最广的精简指令集架构。</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42545" y="808355"/>
            <a:ext cx="10851515" cy="5509260"/>
          </a:xfrm>
          <a:prstGeom prst="rect">
            <a:avLst/>
          </a:prstGeom>
        </p:spPr>
      </p:pic>
      <p:sp>
        <p:nvSpPr>
          <p:cNvPr id="4" name="文本框 3"/>
          <p:cNvSpPr txBox="1"/>
          <p:nvPr/>
        </p:nvSpPr>
        <p:spPr>
          <a:xfrm>
            <a:off x="9152255" y="2158365"/>
            <a:ext cx="2471420" cy="3692525"/>
          </a:xfrm>
          <a:prstGeom prst="rect">
            <a:avLst/>
          </a:prstGeom>
          <a:noFill/>
        </p:spPr>
        <p:txBody>
          <a:bodyPr wrap="none" rtlCol="0" anchor="t">
            <a:spAutoFit/>
          </a:bodyPr>
          <a:p>
            <a:pPr algn="l"/>
            <a:r>
              <a:rPr lang="zh-CN" altLang="en-US">
                <a:sym typeface="+mn-ea"/>
              </a:rPr>
              <a:t>信息的表示</a:t>
            </a:r>
            <a:endParaRPr lang="zh-CN" altLang="en-US">
              <a:sym typeface="+mn-ea"/>
            </a:endParaRPr>
          </a:p>
          <a:p>
            <a:pPr algn="l"/>
            <a:endParaRPr lang="zh-CN" altLang="en-US">
              <a:sym typeface="+mn-ea"/>
            </a:endParaRPr>
          </a:p>
          <a:p>
            <a:pPr algn="l"/>
            <a:r>
              <a:rPr lang="zh-CN" altLang="en-US">
                <a:sym typeface="+mn-ea"/>
              </a:rPr>
              <a:t>指令集架构</a:t>
            </a:r>
            <a:endParaRPr lang="zh-CN" altLang="en-US">
              <a:sym typeface="+mn-ea"/>
            </a:endParaRPr>
          </a:p>
          <a:p>
            <a:pPr algn="l"/>
            <a:endParaRPr lang="zh-CN" altLang="en-US">
              <a:sym typeface="+mn-ea"/>
            </a:endParaRPr>
          </a:p>
          <a:p>
            <a:pPr algn="l"/>
            <a:r>
              <a:rPr lang="zh-CN" altLang="en-US">
                <a:sym typeface="+mn-ea"/>
              </a:rPr>
              <a:t>数据的存储</a:t>
            </a:r>
            <a:endParaRPr lang="zh-CN" altLang="en-US">
              <a:sym typeface="+mn-ea"/>
            </a:endParaRPr>
          </a:p>
          <a:p>
            <a:pPr algn="l"/>
            <a:endParaRPr lang="zh-CN" altLang="en-US">
              <a:sym typeface="+mn-ea"/>
            </a:endParaRPr>
          </a:p>
          <a:p>
            <a:pPr algn="l"/>
            <a:r>
              <a:rPr lang="zh-CN" altLang="en-US">
                <a:sym typeface="+mn-ea"/>
              </a:rPr>
              <a:t>程序设计</a:t>
            </a:r>
            <a:endParaRPr lang="zh-CN" altLang="en-US">
              <a:sym typeface="+mn-ea"/>
            </a:endParaRPr>
          </a:p>
          <a:p>
            <a:pPr algn="l"/>
            <a:endParaRPr lang="zh-CN" altLang="en-US">
              <a:sym typeface="+mn-ea"/>
            </a:endParaRPr>
          </a:p>
          <a:p>
            <a:pPr algn="l"/>
            <a:r>
              <a:rPr lang="zh-CN" altLang="en-US">
                <a:sym typeface="+mn-ea"/>
              </a:rPr>
              <a:t>指令执行过程</a:t>
            </a:r>
            <a:endParaRPr lang="zh-CN" altLang="en-US">
              <a:sym typeface="+mn-ea"/>
            </a:endParaRPr>
          </a:p>
          <a:p>
            <a:pPr algn="l"/>
            <a:endParaRPr lang="zh-CN" altLang="en-US">
              <a:sym typeface="+mn-ea"/>
            </a:endParaRPr>
          </a:p>
          <a:p>
            <a:pPr algn="l"/>
            <a:r>
              <a:rPr lang="zh-CN" altLang="en-US"/>
              <a:t>二进制编码</a:t>
            </a:r>
            <a:endParaRPr lang="zh-CN" altLang="en-US"/>
          </a:p>
          <a:p>
            <a:pPr algn="l"/>
            <a:endParaRPr lang="zh-CN" altLang="en-US"/>
          </a:p>
          <a:p>
            <a:pPr algn="l"/>
            <a:r>
              <a:rPr lang="en-US" altLang="zh-CN"/>
              <a:t>ARM Cortex-M</a:t>
            </a:r>
            <a:r>
              <a:rPr lang="zh-CN" altLang="en-US"/>
              <a:t>系列芯片</a:t>
            </a:r>
            <a:endParaRPr lang="zh-CN" altLang="en-US"/>
          </a:p>
        </p:txBody>
      </p:sp>
      <p:sp>
        <p:nvSpPr>
          <p:cNvPr id="5" name="标题 4"/>
          <p:cNvSpPr>
            <a:spLocks noGrp="1"/>
          </p:cNvSpPr>
          <p:nvPr>
            <p:ph type="title"/>
          </p:nvPr>
        </p:nvSpPr>
        <p:spPr>
          <a:xfrm>
            <a:off x="124460" y="0"/>
            <a:ext cx="1737360" cy="711200"/>
          </a:xfrm>
        </p:spPr>
        <p:txBody>
          <a:bodyPr>
            <a:normAutofit/>
          </a:bodyPr>
          <a:p>
            <a:r>
              <a:rPr lang="zh-CN" altLang="en-US" sz="2000" b="1">
                <a:latin typeface="Arial" panose="020B0604020202020204" pitchFamily="34" charset="0"/>
              </a:rPr>
              <a:t>课程介绍</a:t>
            </a:r>
            <a:endParaRPr lang="zh-CN" altLang="en-US" sz="2000" b="1">
              <a:latin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4165" y="143510"/>
            <a:ext cx="1680845" cy="735330"/>
          </a:xfrm>
        </p:spPr>
        <p:txBody>
          <a:bodyPr>
            <a:normAutofit/>
          </a:bodyPr>
          <a:p>
            <a:r>
              <a:rPr lang="en-US" altLang="zh-CN" sz="2400" b="1" spc="200">
                <a:uFillTx/>
                <a:latin typeface="Arial" panose="020B0604020202020204" pitchFamily="34" charset="0"/>
                <a:ea typeface="微软雅黑" panose="020B0503020204020204" charset="-122"/>
              </a:rPr>
              <a:t>RISC</a:t>
            </a:r>
            <a:r>
              <a:rPr lang="zh-CN" altLang="en-US" sz="2400" b="1" spc="200">
                <a:uFillTx/>
                <a:latin typeface="Arial" panose="020B0604020202020204" pitchFamily="34" charset="0"/>
                <a:ea typeface="微软雅黑" panose="020B0503020204020204" charset="-122"/>
              </a:rPr>
              <a:t>优势</a:t>
            </a:r>
            <a:endParaRPr lang="zh-CN" altLang="en-US" sz="2400" b="1" spc="200">
              <a:uFillTx/>
              <a:latin typeface="Arial" panose="020B0604020202020204" pitchFamily="34" charset="0"/>
              <a:ea typeface="微软雅黑" panose="020B0503020204020204" charset="-122"/>
            </a:endParaRPr>
          </a:p>
        </p:txBody>
      </p:sp>
      <p:sp>
        <p:nvSpPr>
          <p:cNvPr id="4" name="文本框 3"/>
          <p:cNvSpPr txBox="1"/>
          <p:nvPr/>
        </p:nvSpPr>
        <p:spPr>
          <a:xfrm>
            <a:off x="549275" y="791210"/>
            <a:ext cx="11642725" cy="1198880"/>
          </a:xfrm>
          <a:prstGeom prst="rect">
            <a:avLst/>
          </a:prstGeom>
          <a:noFill/>
        </p:spPr>
        <p:txBody>
          <a:bodyPr wrap="square" rtlCol="0" anchor="t">
            <a:spAutoFit/>
          </a:bodyPr>
          <a:p>
            <a:r>
              <a:rPr lang="zh-CN" altLang="en-US"/>
              <a:t>RISC(精简指令集计算机，Reduced Instruction Set Computer-RISC)和CISC(复杂指令集计算机，Complex Instruction Set Computer-CISC)是CPU的两种内核架构，区别在于不同的设计理念和方法</a:t>
            </a:r>
            <a:r>
              <a:rPr lang="zh-CN" altLang="en-US">
                <a:sym typeface="+mn-ea"/>
              </a:rPr>
              <a:t>。</a:t>
            </a:r>
            <a:endParaRPr lang="zh-CN" altLang="en-US"/>
          </a:p>
          <a:p>
            <a:endParaRPr lang="zh-CN" altLang="en-US"/>
          </a:p>
          <a:p>
            <a:endParaRPr lang="zh-CN" altLang="en-US"/>
          </a:p>
        </p:txBody>
      </p:sp>
      <p:sp>
        <p:nvSpPr>
          <p:cNvPr id="6" name="文本框 5"/>
          <p:cNvSpPr txBox="1"/>
          <p:nvPr/>
        </p:nvSpPr>
        <p:spPr>
          <a:xfrm>
            <a:off x="938530" y="2902585"/>
            <a:ext cx="1658620" cy="368300"/>
          </a:xfrm>
          <a:prstGeom prst="rect">
            <a:avLst/>
          </a:prstGeom>
          <a:noFill/>
        </p:spPr>
        <p:txBody>
          <a:bodyPr wrap="square" rtlCol="0" anchor="t">
            <a:spAutoFit/>
          </a:bodyPr>
          <a:p>
            <a:r>
              <a:rPr lang="zh-CN" altLang="en-US">
                <a:sym typeface="+mn-ea"/>
              </a:rPr>
              <a:t>a=</a:t>
            </a:r>
            <a:r>
              <a:rPr lang="en-US" altLang="zh-CN">
                <a:sym typeface="+mn-ea"/>
              </a:rPr>
              <a:t>a*</a:t>
            </a:r>
            <a:r>
              <a:rPr lang="zh-CN" altLang="en-US">
                <a:sym typeface="+mn-ea"/>
              </a:rPr>
              <a:t>b</a:t>
            </a:r>
            <a:endParaRPr lang="zh-CN" altLang="en-US"/>
          </a:p>
        </p:txBody>
      </p:sp>
      <p:sp>
        <p:nvSpPr>
          <p:cNvPr id="7" name="文本框 6"/>
          <p:cNvSpPr txBox="1"/>
          <p:nvPr/>
        </p:nvSpPr>
        <p:spPr>
          <a:xfrm>
            <a:off x="4166235" y="2902585"/>
            <a:ext cx="2339340" cy="368300"/>
          </a:xfrm>
          <a:prstGeom prst="rect">
            <a:avLst/>
          </a:prstGeom>
          <a:noFill/>
        </p:spPr>
        <p:txBody>
          <a:bodyPr wrap="none" rtlCol="0" anchor="t">
            <a:spAutoFit/>
          </a:bodyPr>
          <a:p>
            <a:r>
              <a:rPr lang="zh-CN" altLang="en-US">
                <a:sym typeface="+mn-ea"/>
              </a:rPr>
              <a:t>MUL ADDR</a:t>
            </a:r>
            <a:r>
              <a:rPr lang="en-US" altLang="zh-CN">
                <a:sym typeface="+mn-ea"/>
              </a:rPr>
              <a:t>_</a:t>
            </a:r>
            <a:r>
              <a:rPr lang="zh-CN" altLang="en-US">
                <a:sym typeface="+mn-ea"/>
              </a:rPr>
              <a:t>A, ADDR</a:t>
            </a:r>
            <a:r>
              <a:rPr lang="en-US" altLang="zh-CN">
                <a:sym typeface="+mn-ea"/>
              </a:rPr>
              <a:t>_</a:t>
            </a:r>
            <a:r>
              <a:rPr lang="zh-CN" altLang="en-US">
                <a:sym typeface="+mn-ea"/>
              </a:rPr>
              <a:t>B</a:t>
            </a:r>
            <a:endParaRPr lang="zh-CN" altLang="en-US"/>
          </a:p>
        </p:txBody>
      </p:sp>
      <p:sp>
        <p:nvSpPr>
          <p:cNvPr id="8" name="文本框 7"/>
          <p:cNvSpPr txBox="1"/>
          <p:nvPr/>
        </p:nvSpPr>
        <p:spPr>
          <a:xfrm>
            <a:off x="2743200" y="2902585"/>
            <a:ext cx="639445" cy="368300"/>
          </a:xfrm>
          <a:prstGeom prst="rect">
            <a:avLst/>
          </a:prstGeom>
          <a:noFill/>
        </p:spPr>
        <p:txBody>
          <a:bodyPr wrap="none" rtlCol="0" anchor="t">
            <a:spAutoFit/>
          </a:bodyPr>
          <a:p>
            <a:r>
              <a:rPr lang="zh-CN" altLang="en-US">
                <a:sym typeface="+mn-ea"/>
              </a:rPr>
              <a:t>a*=b</a:t>
            </a:r>
            <a:endParaRPr lang="zh-CN" altLang="en-US"/>
          </a:p>
        </p:txBody>
      </p:sp>
      <p:sp>
        <p:nvSpPr>
          <p:cNvPr id="9" name="文本框 8"/>
          <p:cNvSpPr txBox="1"/>
          <p:nvPr/>
        </p:nvSpPr>
        <p:spPr>
          <a:xfrm>
            <a:off x="2681605" y="2404110"/>
            <a:ext cx="762000" cy="368300"/>
          </a:xfrm>
          <a:prstGeom prst="rect">
            <a:avLst/>
          </a:prstGeom>
          <a:noFill/>
        </p:spPr>
        <p:txBody>
          <a:bodyPr wrap="none" rtlCol="0" anchor="t">
            <a:spAutoFit/>
          </a:bodyPr>
          <a:p>
            <a:r>
              <a:rPr lang="zh-CN" altLang="en-US">
                <a:sym typeface="+mn-ea"/>
              </a:rPr>
              <a:t>C程序</a:t>
            </a:r>
            <a:endParaRPr lang="zh-CN" altLang="en-US"/>
          </a:p>
        </p:txBody>
      </p:sp>
      <p:sp>
        <p:nvSpPr>
          <p:cNvPr id="10" name="文本框 9"/>
          <p:cNvSpPr txBox="1"/>
          <p:nvPr/>
        </p:nvSpPr>
        <p:spPr>
          <a:xfrm>
            <a:off x="938530" y="2404110"/>
            <a:ext cx="640080" cy="368300"/>
          </a:xfrm>
          <a:prstGeom prst="rect">
            <a:avLst/>
          </a:prstGeom>
          <a:noFill/>
        </p:spPr>
        <p:txBody>
          <a:bodyPr wrap="none" rtlCol="0" anchor="t">
            <a:spAutoFit/>
          </a:bodyPr>
          <a:p>
            <a:r>
              <a:rPr lang="zh-CN" altLang="en-US">
                <a:sym typeface="+mn-ea"/>
              </a:rPr>
              <a:t>运算</a:t>
            </a:r>
            <a:endParaRPr lang="zh-CN" altLang="en-US"/>
          </a:p>
        </p:txBody>
      </p:sp>
      <p:sp>
        <p:nvSpPr>
          <p:cNvPr id="11" name="文本框 10"/>
          <p:cNvSpPr txBox="1"/>
          <p:nvPr/>
        </p:nvSpPr>
        <p:spPr>
          <a:xfrm>
            <a:off x="4355465" y="2404110"/>
            <a:ext cx="1960880" cy="368300"/>
          </a:xfrm>
          <a:prstGeom prst="rect">
            <a:avLst/>
          </a:prstGeom>
          <a:noFill/>
        </p:spPr>
        <p:txBody>
          <a:bodyPr wrap="none" rtlCol="0" anchor="t">
            <a:spAutoFit/>
          </a:bodyPr>
          <a:p>
            <a:pPr algn="l"/>
            <a:r>
              <a:rPr lang="zh-CN" altLang="en-US">
                <a:sym typeface="+mn-ea"/>
              </a:rPr>
              <a:t>汇编指令（</a:t>
            </a:r>
            <a:r>
              <a:rPr lang="en-US" altLang="zh-CN">
                <a:sym typeface="+mn-ea"/>
              </a:rPr>
              <a:t>CISC</a:t>
            </a:r>
            <a:r>
              <a:rPr lang="zh-CN" altLang="en-US">
                <a:sym typeface="+mn-ea"/>
              </a:rPr>
              <a:t>）</a:t>
            </a:r>
            <a:endParaRPr lang="zh-CN" altLang="en-US">
              <a:sym typeface="+mn-ea"/>
            </a:endParaRPr>
          </a:p>
        </p:txBody>
      </p:sp>
      <p:sp>
        <p:nvSpPr>
          <p:cNvPr id="15" name="文本框 14"/>
          <p:cNvSpPr txBox="1"/>
          <p:nvPr/>
        </p:nvSpPr>
        <p:spPr>
          <a:xfrm>
            <a:off x="7802245" y="2404110"/>
            <a:ext cx="1097280" cy="368300"/>
          </a:xfrm>
          <a:prstGeom prst="rect">
            <a:avLst/>
          </a:prstGeom>
          <a:noFill/>
        </p:spPr>
        <p:txBody>
          <a:bodyPr wrap="none" rtlCol="0" anchor="t">
            <a:spAutoFit/>
          </a:bodyPr>
          <a:p>
            <a:pPr algn="l"/>
            <a:r>
              <a:rPr lang="zh-CN" altLang="en-US">
                <a:sym typeface="+mn-ea"/>
              </a:rPr>
              <a:t>机器</a:t>
            </a:r>
            <a:r>
              <a:rPr lang="zh-CN" altLang="en-US">
                <a:sym typeface="+mn-ea"/>
              </a:rPr>
              <a:t>程序</a:t>
            </a:r>
            <a:endParaRPr lang="zh-CN" altLang="en-US">
              <a:sym typeface="+mn-ea"/>
            </a:endParaRPr>
          </a:p>
        </p:txBody>
      </p:sp>
      <p:graphicFrame>
        <p:nvGraphicFramePr>
          <p:cNvPr id="17" name="表格 16"/>
          <p:cNvGraphicFramePr/>
          <p:nvPr/>
        </p:nvGraphicFramePr>
        <p:xfrm>
          <a:off x="7412355" y="2902585"/>
          <a:ext cx="2323465" cy="1463040"/>
        </p:xfrm>
        <a:graphic>
          <a:graphicData uri="http://schemas.openxmlformats.org/drawingml/2006/table">
            <a:tbl>
              <a:tblPr firstRow="1" bandRow="1">
                <a:tableStyleId>{5C22544A-7EE6-4342-B048-85BDC9FD1C3A}</a:tableStyleId>
              </a:tblPr>
              <a:tblGrid>
                <a:gridCol w="2323465"/>
              </a:tblGrid>
              <a:tr h="365760">
                <a:tc>
                  <a:txBody>
                    <a:bodyPr/>
                    <a:p>
                      <a:pPr>
                        <a:buNone/>
                      </a:pPr>
                      <a:r>
                        <a:rPr lang="en-US" altLang="zh-CN">
                          <a:solidFill>
                            <a:srgbClr val="FF0000"/>
                          </a:solidFill>
                        </a:rPr>
                        <a:t>1</a:t>
                      </a:r>
                      <a:r>
                        <a:rPr lang="zh-CN" altLang="en-US">
                          <a:solidFill>
                            <a:srgbClr val="FF0000"/>
                          </a:solidFill>
                        </a:rPr>
                        <a:t>、取数据</a:t>
                      </a:r>
                      <a:r>
                        <a:rPr lang="en-US" altLang="zh-CN">
                          <a:solidFill>
                            <a:srgbClr val="FF0000"/>
                          </a:solidFill>
                        </a:rPr>
                        <a:t>-&gt;</a:t>
                      </a:r>
                      <a:r>
                        <a:rPr lang="zh-CN" altLang="en-US">
                          <a:solidFill>
                            <a:srgbClr val="FF0000"/>
                          </a:solidFill>
                        </a:rPr>
                        <a:t>寄存器</a:t>
                      </a:r>
                      <a:endParaRPr lang="zh-CN" altLang="en-US">
                        <a:solidFill>
                          <a:srgbClr val="FF0000"/>
                        </a:solidFill>
                      </a:endParaRPr>
                    </a:p>
                  </a:txBody>
                  <a:tcPr/>
                </a:tc>
              </a:tr>
              <a:tr h="365760">
                <a:tc>
                  <a:txBody>
                    <a:bodyPr/>
                    <a:p>
                      <a:pPr>
                        <a:buNone/>
                      </a:pPr>
                      <a:r>
                        <a:rPr lang="en-US" altLang="zh-CN">
                          <a:solidFill>
                            <a:schemeClr val="tx1"/>
                          </a:solidFill>
                        </a:rPr>
                        <a:t>2</a:t>
                      </a:r>
                      <a:r>
                        <a:rPr lang="zh-CN" altLang="en-US">
                          <a:solidFill>
                            <a:schemeClr val="tx1"/>
                          </a:solidFill>
                        </a:rPr>
                        <a:t>、相乘</a:t>
                      </a:r>
                      <a:r>
                        <a:rPr lang="zh-CN" altLang="en-US">
                          <a:solidFill>
                            <a:schemeClr val="tx1"/>
                          </a:solidFill>
                        </a:rPr>
                        <a:t>运算</a:t>
                      </a:r>
                      <a:endParaRPr lang="zh-CN" altLang="en-US">
                        <a:solidFill>
                          <a:schemeClr val="tx1"/>
                        </a:solidFill>
                      </a:endParaRPr>
                    </a:p>
                  </a:txBody>
                  <a:tcPr/>
                </a:tc>
              </a:tr>
              <a:tr h="365760">
                <a:tc>
                  <a:txBody>
                    <a:bodyPr/>
                    <a:p>
                      <a:pPr>
                        <a:buNone/>
                      </a:pPr>
                      <a:r>
                        <a:rPr lang="en-US" altLang="zh-CN">
                          <a:solidFill>
                            <a:srgbClr val="7030A0"/>
                          </a:solidFill>
                        </a:rPr>
                        <a:t>3</a:t>
                      </a:r>
                      <a:r>
                        <a:rPr lang="zh-CN" altLang="en-US">
                          <a:solidFill>
                            <a:srgbClr val="7030A0"/>
                          </a:solidFill>
                        </a:rPr>
                        <a:t>、结果</a:t>
                      </a:r>
                      <a:r>
                        <a:rPr lang="en-US" altLang="zh-CN">
                          <a:solidFill>
                            <a:srgbClr val="7030A0"/>
                          </a:solidFill>
                        </a:rPr>
                        <a:t>-&gt;</a:t>
                      </a:r>
                      <a:r>
                        <a:rPr lang="zh-CN" altLang="en-US">
                          <a:solidFill>
                            <a:srgbClr val="7030A0"/>
                          </a:solidFill>
                        </a:rPr>
                        <a:t>存数据</a:t>
                      </a:r>
                      <a:endParaRPr lang="zh-CN" altLang="en-US">
                        <a:solidFill>
                          <a:srgbClr val="7030A0"/>
                        </a:solidFill>
                      </a:endParaRPr>
                    </a:p>
                  </a:txBody>
                  <a:tcPr/>
                </a:tc>
              </a:tr>
            </a:tbl>
          </a:graphicData>
        </a:graphic>
      </p:graphicFrame>
      <p:sp>
        <p:nvSpPr>
          <p:cNvPr id="18" name="文本框 17"/>
          <p:cNvSpPr txBox="1"/>
          <p:nvPr/>
        </p:nvSpPr>
        <p:spPr>
          <a:xfrm>
            <a:off x="938530" y="3999865"/>
            <a:ext cx="1658620" cy="368300"/>
          </a:xfrm>
          <a:prstGeom prst="rect">
            <a:avLst/>
          </a:prstGeom>
          <a:noFill/>
        </p:spPr>
        <p:txBody>
          <a:bodyPr wrap="square" rtlCol="0" anchor="t">
            <a:spAutoFit/>
          </a:bodyPr>
          <a:p>
            <a:r>
              <a:rPr lang="zh-CN" altLang="en-US">
                <a:sym typeface="+mn-ea"/>
              </a:rPr>
              <a:t>a=</a:t>
            </a:r>
            <a:r>
              <a:rPr lang="en-US" altLang="zh-CN">
                <a:sym typeface="+mn-ea"/>
              </a:rPr>
              <a:t>a+</a:t>
            </a:r>
            <a:r>
              <a:rPr lang="zh-CN" altLang="en-US">
                <a:sym typeface="+mn-ea"/>
              </a:rPr>
              <a:t>b</a:t>
            </a:r>
            <a:endParaRPr lang="zh-CN" altLang="en-US"/>
          </a:p>
        </p:txBody>
      </p:sp>
      <p:sp>
        <p:nvSpPr>
          <p:cNvPr id="19" name="文本框 18"/>
          <p:cNvSpPr txBox="1"/>
          <p:nvPr/>
        </p:nvSpPr>
        <p:spPr>
          <a:xfrm>
            <a:off x="10456545" y="2404110"/>
            <a:ext cx="1097280" cy="368300"/>
          </a:xfrm>
          <a:prstGeom prst="rect">
            <a:avLst/>
          </a:prstGeom>
          <a:noFill/>
        </p:spPr>
        <p:txBody>
          <a:bodyPr wrap="none" rtlCol="0" anchor="t">
            <a:spAutoFit/>
          </a:bodyPr>
          <a:p>
            <a:pPr algn="l"/>
            <a:r>
              <a:rPr lang="zh-CN" altLang="en-US">
                <a:sym typeface="+mn-ea"/>
              </a:rPr>
              <a:t>逻辑电路</a:t>
            </a:r>
            <a:endParaRPr lang="zh-CN" altLang="en-US">
              <a:sym typeface="+mn-ea"/>
            </a:endParaRPr>
          </a:p>
        </p:txBody>
      </p:sp>
      <p:sp>
        <p:nvSpPr>
          <p:cNvPr id="22" name="文本框 21"/>
          <p:cNvSpPr txBox="1"/>
          <p:nvPr/>
        </p:nvSpPr>
        <p:spPr>
          <a:xfrm>
            <a:off x="2743200" y="3999865"/>
            <a:ext cx="639445" cy="368300"/>
          </a:xfrm>
          <a:prstGeom prst="rect">
            <a:avLst/>
          </a:prstGeom>
          <a:noFill/>
        </p:spPr>
        <p:txBody>
          <a:bodyPr wrap="none" rtlCol="0" anchor="t">
            <a:spAutoFit/>
          </a:bodyPr>
          <a:p>
            <a:r>
              <a:rPr lang="zh-CN" altLang="en-US">
                <a:sym typeface="+mn-ea"/>
              </a:rPr>
              <a:t>a</a:t>
            </a:r>
            <a:r>
              <a:rPr lang="en-US" altLang="zh-CN">
                <a:sym typeface="+mn-ea"/>
              </a:rPr>
              <a:t>+</a:t>
            </a:r>
            <a:r>
              <a:rPr lang="zh-CN" altLang="en-US">
                <a:sym typeface="+mn-ea"/>
              </a:rPr>
              <a:t>=b</a:t>
            </a:r>
            <a:endParaRPr lang="zh-CN" altLang="en-US"/>
          </a:p>
        </p:txBody>
      </p:sp>
      <p:sp>
        <p:nvSpPr>
          <p:cNvPr id="23" name="文本框 22"/>
          <p:cNvSpPr txBox="1"/>
          <p:nvPr/>
        </p:nvSpPr>
        <p:spPr>
          <a:xfrm>
            <a:off x="4166235" y="3999865"/>
            <a:ext cx="2313940" cy="368300"/>
          </a:xfrm>
          <a:prstGeom prst="rect">
            <a:avLst/>
          </a:prstGeom>
          <a:noFill/>
        </p:spPr>
        <p:txBody>
          <a:bodyPr wrap="none" rtlCol="0" anchor="t">
            <a:spAutoFit/>
          </a:bodyPr>
          <a:p>
            <a:r>
              <a:rPr lang="en-US" altLang="zh-CN">
                <a:sym typeface="+mn-ea"/>
              </a:rPr>
              <a:t>ADD</a:t>
            </a:r>
            <a:r>
              <a:rPr lang="zh-CN" altLang="en-US">
                <a:sym typeface="+mn-ea"/>
              </a:rPr>
              <a:t> ADDR</a:t>
            </a:r>
            <a:r>
              <a:rPr lang="en-US" altLang="zh-CN">
                <a:sym typeface="+mn-ea"/>
              </a:rPr>
              <a:t>_</a:t>
            </a:r>
            <a:r>
              <a:rPr lang="zh-CN" altLang="en-US">
                <a:sym typeface="+mn-ea"/>
              </a:rPr>
              <a:t>A, ADDR</a:t>
            </a:r>
            <a:r>
              <a:rPr lang="en-US" altLang="zh-CN">
                <a:sym typeface="+mn-ea"/>
              </a:rPr>
              <a:t>_</a:t>
            </a:r>
            <a:r>
              <a:rPr lang="zh-CN" altLang="en-US">
                <a:sym typeface="+mn-ea"/>
              </a:rPr>
              <a:t>B</a:t>
            </a:r>
            <a:endParaRPr lang="zh-CN" altLang="en-US"/>
          </a:p>
        </p:txBody>
      </p:sp>
      <p:graphicFrame>
        <p:nvGraphicFramePr>
          <p:cNvPr id="24" name="表格 23"/>
          <p:cNvGraphicFramePr/>
          <p:nvPr/>
        </p:nvGraphicFramePr>
        <p:xfrm>
          <a:off x="7412355" y="4154170"/>
          <a:ext cx="2323465" cy="1463040"/>
        </p:xfrm>
        <a:graphic>
          <a:graphicData uri="http://schemas.openxmlformats.org/drawingml/2006/table">
            <a:tbl>
              <a:tblPr firstRow="1" bandRow="1">
                <a:tableStyleId>{5C22544A-7EE6-4342-B048-85BDC9FD1C3A}</a:tableStyleId>
              </a:tblPr>
              <a:tblGrid>
                <a:gridCol w="2323465"/>
              </a:tblGrid>
              <a:tr h="365760">
                <a:tc>
                  <a:txBody>
                    <a:bodyPr/>
                    <a:p>
                      <a:pPr>
                        <a:buNone/>
                      </a:pPr>
                      <a:r>
                        <a:rPr lang="en-US" altLang="zh-CN">
                          <a:solidFill>
                            <a:srgbClr val="FF0000"/>
                          </a:solidFill>
                        </a:rPr>
                        <a:t>1</a:t>
                      </a:r>
                      <a:r>
                        <a:rPr lang="zh-CN" altLang="en-US">
                          <a:solidFill>
                            <a:srgbClr val="FF0000"/>
                          </a:solidFill>
                        </a:rPr>
                        <a:t>、取数据</a:t>
                      </a:r>
                      <a:r>
                        <a:rPr lang="en-US" altLang="zh-CN">
                          <a:solidFill>
                            <a:srgbClr val="FF0000"/>
                          </a:solidFill>
                        </a:rPr>
                        <a:t>-&gt;</a:t>
                      </a:r>
                      <a:r>
                        <a:rPr lang="zh-CN" altLang="en-US">
                          <a:solidFill>
                            <a:srgbClr val="FF0000"/>
                          </a:solidFill>
                        </a:rPr>
                        <a:t>寄存器</a:t>
                      </a:r>
                      <a:endParaRPr lang="zh-CN" altLang="en-US">
                        <a:solidFill>
                          <a:srgbClr val="FF0000"/>
                        </a:solidFill>
                      </a:endParaRPr>
                    </a:p>
                  </a:txBody>
                  <a:tcPr/>
                </a:tc>
              </a:tr>
              <a:tr h="365760">
                <a:tc>
                  <a:txBody>
                    <a:bodyPr/>
                    <a:p>
                      <a:pPr>
                        <a:buNone/>
                      </a:pPr>
                      <a:r>
                        <a:rPr lang="en-US" altLang="zh-CN">
                          <a:solidFill>
                            <a:srgbClr val="0070C0"/>
                          </a:solidFill>
                        </a:rPr>
                        <a:t>2</a:t>
                      </a:r>
                      <a:r>
                        <a:rPr lang="zh-CN" altLang="en-US">
                          <a:solidFill>
                            <a:srgbClr val="0070C0"/>
                          </a:solidFill>
                        </a:rPr>
                        <a:t>、相加</a:t>
                      </a:r>
                      <a:r>
                        <a:rPr lang="zh-CN" altLang="en-US">
                          <a:solidFill>
                            <a:srgbClr val="0070C0"/>
                          </a:solidFill>
                        </a:rPr>
                        <a:t>运算</a:t>
                      </a:r>
                      <a:endParaRPr lang="zh-CN" altLang="en-US">
                        <a:solidFill>
                          <a:srgbClr val="0070C0"/>
                        </a:solidFill>
                      </a:endParaRPr>
                    </a:p>
                  </a:txBody>
                  <a:tcPr/>
                </a:tc>
              </a:tr>
              <a:tr h="365760">
                <a:tc>
                  <a:txBody>
                    <a:bodyPr/>
                    <a:p>
                      <a:pPr>
                        <a:buNone/>
                      </a:pPr>
                      <a:r>
                        <a:rPr lang="en-US" altLang="zh-CN">
                          <a:solidFill>
                            <a:srgbClr val="7030A0"/>
                          </a:solidFill>
                        </a:rPr>
                        <a:t>3</a:t>
                      </a:r>
                      <a:r>
                        <a:rPr lang="zh-CN" altLang="en-US">
                          <a:solidFill>
                            <a:srgbClr val="7030A0"/>
                          </a:solidFill>
                        </a:rPr>
                        <a:t>、结果</a:t>
                      </a:r>
                      <a:r>
                        <a:rPr lang="en-US" altLang="zh-CN">
                          <a:solidFill>
                            <a:srgbClr val="7030A0"/>
                          </a:solidFill>
                        </a:rPr>
                        <a:t>-&gt;</a:t>
                      </a:r>
                      <a:r>
                        <a:rPr lang="zh-CN" altLang="en-US">
                          <a:solidFill>
                            <a:srgbClr val="7030A0"/>
                          </a:solidFill>
                        </a:rPr>
                        <a:t>存数据</a:t>
                      </a:r>
                      <a:endParaRPr lang="zh-CN" altLang="en-US">
                        <a:solidFill>
                          <a:srgbClr val="7030A0"/>
                        </a:solidFill>
                      </a:endParaRPr>
                    </a:p>
                  </a:txBody>
                  <a:tcPr/>
                </a:tc>
              </a:tr>
            </a:tbl>
          </a:graphicData>
        </a:graphic>
      </p:graphicFrame>
      <p:pic>
        <p:nvPicPr>
          <p:cNvPr id="27" name="图片 26" descr="resourc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281920" y="5342255"/>
            <a:ext cx="1558290" cy="1558290"/>
          </a:xfrm>
          <a:prstGeom prst="rect">
            <a:avLst/>
          </a:prstGeom>
        </p:spPr>
      </p:pic>
      <p:sp>
        <p:nvSpPr>
          <p:cNvPr id="30" name="文本框 29"/>
          <p:cNvSpPr txBox="1"/>
          <p:nvPr/>
        </p:nvSpPr>
        <p:spPr>
          <a:xfrm>
            <a:off x="4355465" y="5385435"/>
            <a:ext cx="1782445" cy="1198880"/>
          </a:xfrm>
          <a:prstGeom prst="rect">
            <a:avLst/>
          </a:prstGeom>
          <a:noFill/>
        </p:spPr>
        <p:txBody>
          <a:bodyPr wrap="square" rtlCol="0" anchor="t">
            <a:spAutoFit/>
          </a:bodyPr>
          <a:p>
            <a:r>
              <a:rPr lang="en-US" altLang="zh-CN">
                <a:solidFill>
                  <a:srgbClr val="FF0000"/>
                </a:solidFill>
              </a:rPr>
              <a:t>LDR</a:t>
            </a:r>
            <a:r>
              <a:rPr lang="zh-CN" altLang="en-US">
                <a:solidFill>
                  <a:srgbClr val="FF0000"/>
                </a:solidFill>
              </a:rPr>
              <a:t> </a:t>
            </a:r>
            <a:r>
              <a:rPr lang="en-US" altLang="zh-CN">
                <a:solidFill>
                  <a:srgbClr val="FF0000"/>
                </a:solidFill>
              </a:rPr>
              <a:t>R0</a:t>
            </a:r>
            <a:r>
              <a:rPr lang="zh-CN" altLang="en-US">
                <a:solidFill>
                  <a:srgbClr val="FF0000"/>
                </a:solidFill>
              </a:rPr>
              <a:t>, ADDRA; </a:t>
            </a:r>
            <a:endParaRPr lang="zh-CN" altLang="en-US">
              <a:solidFill>
                <a:srgbClr val="FF0000"/>
              </a:solidFill>
            </a:endParaRPr>
          </a:p>
          <a:p>
            <a:r>
              <a:rPr lang="en-US" altLang="zh-CN">
                <a:solidFill>
                  <a:srgbClr val="FF0000"/>
                </a:solidFill>
              </a:rPr>
              <a:t>LDR</a:t>
            </a:r>
            <a:r>
              <a:rPr lang="zh-CN" altLang="en-US">
                <a:solidFill>
                  <a:srgbClr val="FF0000"/>
                </a:solidFill>
              </a:rPr>
              <a:t> </a:t>
            </a:r>
            <a:r>
              <a:rPr lang="en-US" altLang="zh-CN">
                <a:solidFill>
                  <a:srgbClr val="FF0000"/>
                </a:solidFill>
              </a:rPr>
              <a:t>R1</a:t>
            </a:r>
            <a:r>
              <a:rPr lang="zh-CN" altLang="en-US">
                <a:solidFill>
                  <a:srgbClr val="FF0000"/>
                </a:solidFill>
              </a:rPr>
              <a:t>, ADDRB;</a:t>
            </a:r>
            <a:endParaRPr lang="zh-CN" altLang="en-US">
              <a:solidFill>
                <a:srgbClr val="FF0000"/>
              </a:solidFill>
            </a:endParaRPr>
          </a:p>
          <a:p>
            <a:r>
              <a:rPr lang="en-US" altLang="zh-CN">
                <a:solidFill>
                  <a:srgbClr val="0070C0"/>
                </a:solidFill>
              </a:rPr>
              <a:t>ADD</a:t>
            </a:r>
            <a:r>
              <a:rPr lang="zh-CN" altLang="en-US">
                <a:solidFill>
                  <a:srgbClr val="0070C0"/>
                </a:solidFill>
              </a:rPr>
              <a:t> </a:t>
            </a:r>
            <a:r>
              <a:rPr lang="en-US" altLang="zh-CN">
                <a:solidFill>
                  <a:srgbClr val="0070C0"/>
                </a:solidFill>
              </a:rPr>
              <a:t>R0</a:t>
            </a:r>
            <a:r>
              <a:rPr lang="zh-CN" altLang="en-US">
                <a:solidFill>
                  <a:srgbClr val="0070C0"/>
                </a:solidFill>
              </a:rPr>
              <a:t>, </a:t>
            </a:r>
            <a:r>
              <a:rPr lang="en-US" altLang="zh-CN">
                <a:solidFill>
                  <a:srgbClr val="0070C0"/>
                </a:solidFill>
              </a:rPr>
              <a:t>R0,R1</a:t>
            </a:r>
            <a:r>
              <a:rPr lang="zh-CN" altLang="en-US">
                <a:solidFill>
                  <a:srgbClr val="0070C0"/>
                </a:solidFill>
              </a:rPr>
              <a:t>; </a:t>
            </a:r>
            <a:endParaRPr lang="zh-CN" altLang="en-US">
              <a:solidFill>
                <a:srgbClr val="0070C0"/>
              </a:solidFill>
            </a:endParaRPr>
          </a:p>
          <a:p>
            <a:r>
              <a:rPr lang="zh-CN" altLang="en-US">
                <a:solidFill>
                  <a:srgbClr val="7030A0"/>
                </a:solidFill>
              </a:rPr>
              <a:t>STR ADDRA, </a:t>
            </a:r>
            <a:r>
              <a:rPr lang="en-US" altLang="zh-CN">
                <a:solidFill>
                  <a:srgbClr val="7030A0"/>
                </a:solidFill>
              </a:rPr>
              <a:t>R0</a:t>
            </a:r>
            <a:r>
              <a:rPr lang="zh-CN" altLang="en-US">
                <a:solidFill>
                  <a:srgbClr val="7030A0"/>
                </a:solidFill>
              </a:rPr>
              <a:t>；</a:t>
            </a:r>
            <a:endParaRPr lang="zh-CN" altLang="en-US">
              <a:solidFill>
                <a:srgbClr val="7030A0"/>
              </a:solidFill>
            </a:endParaRPr>
          </a:p>
        </p:txBody>
      </p:sp>
      <p:sp>
        <p:nvSpPr>
          <p:cNvPr id="31" name="文本框 30"/>
          <p:cNvSpPr txBox="1"/>
          <p:nvPr/>
        </p:nvSpPr>
        <p:spPr>
          <a:xfrm>
            <a:off x="4342765" y="4883150"/>
            <a:ext cx="1962785" cy="368300"/>
          </a:xfrm>
          <a:prstGeom prst="rect">
            <a:avLst/>
          </a:prstGeom>
          <a:noFill/>
        </p:spPr>
        <p:txBody>
          <a:bodyPr wrap="none" rtlCol="0" anchor="t">
            <a:spAutoFit/>
          </a:bodyPr>
          <a:p>
            <a:pPr algn="l"/>
            <a:r>
              <a:rPr lang="zh-CN" altLang="en-US">
                <a:sym typeface="+mn-ea"/>
              </a:rPr>
              <a:t>汇编指令（</a:t>
            </a:r>
            <a:r>
              <a:rPr lang="en-US" altLang="zh-CN">
                <a:sym typeface="+mn-ea"/>
              </a:rPr>
              <a:t>R</a:t>
            </a:r>
            <a:r>
              <a:rPr lang="en-US" altLang="zh-CN">
                <a:sym typeface="+mn-ea"/>
              </a:rPr>
              <a:t>ISC</a:t>
            </a:r>
            <a:r>
              <a:rPr lang="zh-CN" altLang="en-US">
                <a:sym typeface="+mn-ea"/>
              </a:rPr>
              <a:t>）</a:t>
            </a:r>
            <a:endParaRPr lang="zh-CN" altLang="en-US">
              <a:sym typeface="+mn-ea"/>
            </a:endParaRPr>
          </a:p>
        </p:txBody>
      </p:sp>
      <p:grpSp>
        <p:nvGrpSpPr>
          <p:cNvPr id="45" name="组合 44"/>
          <p:cNvGrpSpPr/>
          <p:nvPr/>
        </p:nvGrpSpPr>
        <p:grpSpPr>
          <a:xfrm>
            <a:off x="10652760" y="5702935"/>
            <a:ext cx="271780" cy="830580"/>
            <a:chOff x="16612" y="4715"/>
            <a:chExt cx="1238" cy="1308"/>
          </a:xfrm>
        </p:grpSpPr>
        <p:sp>
          <p:nvSpPr>
            <p:cNvPr id="33" name="矩形 32"/>
            <p:cNvSpPr/>
            <p:nvPr/>
          </p:nvSpPr>
          <p:spPr>
            <a:xfrm>
              <a:off x="16612" y="4715"/>
              <a:ext cx="1239" cy="4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矩形 33"/>
            <p:cNvSpPr/>
            <p:nvPr/>
          </p:nvSpPr>
          <p:spPr>
            <a:xfrm>
              <a:off x="16612" y="5151"/>
              <a:ext cx="1239" cy="4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5" name="矩形 34"/>
            <p:cNvSpPr/>
            <p:nvPr/>
          </p:nvSpPr>
          <p:spPr>
            <a:xfrm>
              <a:off x="16612" y="5587"/>
              <a:ext cx="1239" cy="4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6" name="组合 45"/>
          <p:cNvGrpSpPr/>
          <p:nvPr/>
        </p:nvGrpSpPr>
        <p:grpSpPr>
          <a:xfrm>
            <a:off x="10924540" y="5702935"/>
            <a:ext cx="271780" cy="830580"/>
            <a:chOff x="15800" y="6542"/>
            <a:chExt cx="1238" cy="1308"/>
          </a:xfrm>
        </p:grpSpPr>
        <p:sp>
          <p:nvSpPr>
            <p:cNvPr id="39" name="矩形 38"/>
            <p:cNvSpPr/>
            <p:nvPr/>
          </p:nvSpPr>
          <p:spPr>
            <a:xfrm>
              <a:off x="15800" y="6542"/>
              <a:ext cx="1239" cy="4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矩形 39"/>
            <p:cNvSpPr/>
            <p:nvPr/>
          </p:nvSpPr>
          <p:spPr>
            <a:xfrm>
              <a:off x="15800" y="6978"/>
              <a:ext cx="1239" cy="43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矩形 40"/>
            <p:cNvSpPr/>
            <p:nvPr/>
          </p:nvSpPr>
          <p:spPr>
            <a:xfrm>
              <a:off x="15800" y="7414"/>
              <a:ext cx="1239" cy="4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55" name="图片 54" descr="resour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23330" y="5385435"/>
            <a:ext cx="1541780" cy="1541780"/>
          </a:xfrm>
          <a:prstGeom prst="rect">
            <a:avLst/>
          </a:prstGeom>
        </p:spPr>
      </p:pic>
      <p:grpSp>
        <p:nvGrpSpPr>
          <p:cNvPr id="59" name="组合 58"/>
          <p:cNvGrpSpPr/>
          <p:nvPr/>
        </p:nvGrpSpPr>
        <p:grpSpPr>
          <a:xfrm>
            <a:off x="6671945" y="5799455"/>
            <a:ext cx="812800" cy="276225"/>
            <a:chOff x="10372" y="8820"/>
            <a:chExt cx="1124" cy="396"/>
          </a:xfrm>
        </p:grpSpPr>
        <p:sp>
          <p:nvSpPr>
            <p:cNvPr id="56" name="矩形 55"/>
            <p:cNvSpPr/>
            <p:nvPr/>
          </p:nvSpPr>
          <p:spPr>
            <a:xfrm>
              <a:off x="10747" y="8820"/>
              <a:ext cx="375" cy="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矩形 56"/>
            <p:cNvSpPr/>
            <p:nvPr/>
          </p:nvSpPr>
          <p:spPr>
            <a:xfrm>
              <a:off x="10372" y="8820"/>
              <a:ext cx="375" cy="39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矩形 57"/>
            <p:cNvSpPr/>
            <p:nvPr/>
          </p:nvSpPr>
          <p:spPr>
            <a:xfrm>
              <a:off x="11122" y="8820"/>
              <a:ext cx="375" cy="39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60" name="文本框 59"/>
          <p:cNvSpPr txBox="1"/>
          <p:nvPr/>
        </p:nvSpPr>
        <p:spPr>
          <a:xfrm>
            <a:off x="7858125" y="5518785"/>
            <a:ext cx="2423795" cy="1198880"/>
          </a:xfrm>
          <a:prstGeom prst="rect">
            <a:avLst/>
          </a:prstGeom>
          <a:noFill/>
        </p:spPr>
        <p:txBody>
          <a:bodyPr wrap="square" rtlCol="0" anchor="t">
            <a:spAutoFit/>
          </a:bodyPr>
          <a:p>
            <a:r>
              <a:rPr lang="en-US" altLang="zh-CN"/>
              <a:t>RISC</a:t>
            </a:r>
            <a:r>
              <a:rPr lang="zh-CN" altLang="en-US"/>
              <a:t>架构可以降低CPU的复杂性在同样的工艺水平下生产出尺寸和功耗更小的CPU。</a:t>
            </a:r>
            <a:endParaRPr lang="zh-CN" altLang="en-US"/>
          </a:p>
        </p:txBody>
      </p:sp>
      <p:grpSp>
        <p:nvGrpSpPr>
          <p:cNvPr id="61" name="组合 60"/>
          <p:cNvGrpSpPr/>
          <p:nvPr/>
        </p:nvGrpSpPr>
        <p:grpSpPr>
          <a:xfrm>
            <a:off x="10873740" y="2994025"/>
            <a:ext cx="271780" cy="830580"/>
            <a:chOff x="16612" y="4715"/>
            <a:chExt cx="1238" cy="1308"/>
          </a:xfrm>
        </p:grpSpPr>
        <p:sp>
          <p:nvSpPr>
            <p:cNvPr id="62" name="矩形 61"/>
            <p:cNvSpPr/>
            <p:nvPr/>
          </p:nvSpPr>
          <p:spPr>
            <a:xfrm>
              <a:off x="16612" y="4715"/>
              <a:ext cx="1239" cy="4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矩形 62"/>
            <p:cNvSpPr/>
            <p:nvPr/>
          </p:nvSpPr>
          <p:spPr>
            <a:xfrm>
              <a:off x="16612" y="5151"/>
              <a:ext cx="1239" cy="4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4" name="矩形 63"/>
            <p:cNvSpPr/>
            <p:nvPr/>
          </p:nvSpPr>
          <p:spPr>
            <a:xfrm>
              <a:off x="16612" y="5587"/>
              <a:ext cx="1239" cy="4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5" name="组合 64"/>
          <p:cNvGrpSpPr/>
          <p:nvPr/>
        </p:nvGrpSpPr>
        <p:grpSpPr>
          <a:xfrm>
            <a:off x="10873740" y="4287520"/>
            <a:ext cx="271780" cy="830580"/>
            <a:chOff x="15800" y="6542"/>
            <a:chExt cx="1238" cy="1308"/>
          </a:xfrm>
        </p:grpSpPr>
        <p:sp>
          <p:nvSpPr>
            <p:cNvPr id="66" name="矩形 65"/>
            <p:cNvSpPr/>
            <p:nvPr/>
          </p:nvSpPr>
          <p:spPr>
            <a:xfrm>
              <a:off x="15800" y="6542"/>
              <a:ext cx="1239" cy="4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矩形 66"/>
            <p:cNvSpPr/>
            <p:nvPr/>
          </p:nvSpPr>
          <p:spPr>
            <a:xfrm>
              <a:off x="15800" y="6978"/>
              <a:ext cx="1239" cy="43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8" name="矩形 67"/>
            <p:cNvSpPr/>
            <p:nvPr/>
          </p:nvSpPr>
          <p:spPr>
            <a:xfrm>
              <a:off x="15800" y="7414"/>
              <a:ext cx="1239" cy="4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69" name="文本框 68"/>
          <p:cNvSpPr txBox="1"/>
          <p:nvPr/>
        </p:nvSpPr>
        <p:spPr>
          <a:xfrm>
            <a:off x="401320" y="5057140"/>
            <a:ext cx="3616325" cy="1476375"/>
          </a:xfrm>
          <a:prstGeom prst="rect">
            <a:avLst/>
          </a:prstGeom>
          <a:noFill/>
        </p:spPr>
        <p:txBody>
          <a:bodyPr wrap="square" rtlCol="0" anchor="t">
            <a:spAutoFit/>
          </a:bodyPr>
          <a:p>
            <a:r>
              <a:rPr lang="zh-CN" altLang="en-US">
                <a:sym typeface="+mn-ea"/>
              </a:rPr>
              <a:t>一个典型程序的运算过程所使用的80％指令，只占处理器指令系统所有指令中的20％，事实上最频繁使用的指令是</a:t>
            </a:r>
            <a:r>
              <a:rPr lang="zh-CN" altLang="en-US">
                <a:solidFill>
                  <a:srgbClr val="FF0000"/>
                </a:solidFill>
                <a:sym typeface="+mn-ea"/>
              </a:rPr>
              <a:t>取数据、存数据和加法</a:t>
            </a:r>
            <a:r>
              <a:rPr lang="zh-CN" altLang="en-US">
                <a:sym typeface="+mn-ea"/>
              </a:rPr>
              <a:t>这些最简单的指令。</a:t>
            </a:r>
            <a:endParaRPr lang="zh-CN" altLang="en-US"/>
          </a:p>
        </p:txBody>
      </p:sp>
      <p:pic>
        <p:nvPicPr>
          <p:cNvPr id="71" name="图片 70" descr="resourc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43725" y="6012815"/>
            <a:ext cx="914400" cy="914400"/>
          </a:xfrm>
          <a:prstGeom prst="rect">
            <a:avLst/>
          </a:prstGeom>
        </p:spPr>
      </p:pic>
      <p:sp>
        <p:nvSpPr>
          <p:cNvPr id="5" name="矩形 4"/>
          <p:cNvSpPr/>
          <p:nvPr/>
        </p:nvSpPr>
        <p:spPr>
          <a:xfrm>
            <a:off x="4018280" y="5376545"/>
            <a:ext cx="6356350" cy="150495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549275" y="1528445"/>
            <a:ext cx="11460480" cy="645160"/>
          </a:xfrm>
          <a:prstGeom prst="rect">
            <a:avLst/>
          </a:prstGeom>
          <a:noFill/>
        </p:spPr>
        <p:txBody>
          <a:bodyPr wrap="square" rtlCol="0" anchor="t">
            <a:spAutoFit/>
          </a:bodyPr>
          <a:p>
            <a:r>
              <a:rPr lang="zh-CN" altLang="en-US">
                <a:sym typeface="+mn-ea"/>
              </a:rPr>
              <a:t>早期的CPU全部是CISC架构，</a:t>
            </a:r>
            <a:r>
              <a:rPr lang="zh-CN" altLang="en-US">
                <a:sym typeface="+mn-ea"/>
              </a:rPr>
              <a:t>尽管VLSI（超大规模集成电路）技术已达到很高的水平，但也很难把CISC的全部硬件做在一个芯片上，无法满足低成本、小体积、低功耗应用场景的需求。</a:t>
            </a:r>
            <a:endParaRPr lang="zh-CN" altLang="en-US"/>
          </a:p>
        </p:txBody>
      </p:sp>
      <p:sp>
        <p:nvSpPr>
          <p:cNvPr id="3" name="矩形 2"/>
          <p:cNvSpPr/>
          <p:nvPr/>
        </p:nvSpPr>
        <p:spPr>
          <a:xfrm>
            <a:off x="6672609" y="6076315"/>
            <a:ext cx="271174" cy="27692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randombar(horizontal)">
                                      <p:cBhvr>
                                        <p:cTn id="34" dur="500"/>
                                        <p:tgtEl>
                                          <p:spTgt spid="18"/>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randombar(horizontal)">
                                      <p:cBhvr>
                                        <p:cTn id="37" dur="500"/>
                                        <p:tgtEl>
                                          <p:spTgt spid="22"/>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randombar(horizontal)">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blinds(horizontal)">
                                      <p:cBhvr>
                                        <p:cTn id="45" dur="500"/>
                                        <p:tgtEl>
                                          <p:spTgt spid="15"/>
                                        </p:tgtEl>
                                      </p:cBhvr>
                                    </p:animEffect>
                                  </p:childTnLst>
                                </p:cTn>
                              </p:par>
                              <p:par>
                                <p:cTn id="46" presetID="3" presetClass="entr" presetSubtype="1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blinds(horizontal)">
                                      <p:cBhvr>
                                        <p:cTn id="48" dur="500"/>
                                        <p:tgtEl>
                                          <p:spTgt spid="17"/>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blinds(horizontal)">
                                      <p:cBhvr>
                                        <p:cTn id="51" dur="500"/>
                                        <p:tgtEl>
                                          <p:spTgt spid="19"/>
                                        </p:tgtEl>
                                      </p:cBhvr>
                                    </p:animEffect>
                                  </p:childTnLst>
                                </p:cTn>
                              </p:par>
                              <p:par>
                                <p:cTn id="52" presetID="3" presetClass="entr" presetSubtype="10" fill="hold" nodeType="withEffect">
                                  <p:stCondLst>
                                    <p:cond delay="0"/>
                                  </p:stCondLst>
                                  <p:childTnLst>
                                    <p:set>
                                      <p:cBhvr>
                                        <p:cTn id="53" dur="1" fill="hold">
                                          <p:stCondLst>
                                            <p:cond delay="0"/>
                                          </p:stCondLst>
                                        </p:cTn>
                                        <p:tgtEl>
                                          <p:spTgt spid="61"/>
                                        </p:tgtEl>
                                        <p:attrNameLst>
                                          <p:attrName>style.visibility</p:attrName>
                                        </p:attrNameLst>
                                      </p:cBhvr>
                                      <p:to>
                                        <p:strVal val="visible"/>
                                      </p:to>
                                    </p:set>
                                    <p:animEffect transition="in" filter="blinds(horizontal)">
                                      <p:cBhvr>
                                        <p:cTn id="54" dur="500"/>
                                        <p:tgtEl>
                                          <p:spTgt spid="61"/>
                                        </p:tgtEl>
                                      </p:cBhvr>
                                    </p:animEffect>
                                  </p:childTnLst>
                                </p:cTn>
                              </p:par>
                              <p:par>
                                <p:cTn id="55" presetID="14" presetClass="entr" presetSubtype="10" fill="hold" nodeType="with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randombar(horizontal)">
                                      <p:cBhvr>
                                        <p:cTn id="57" dur="500"/>
                                        <p:tgtEl>
                                          <p:spTgt spid="65"/>
                                        </p:tgtEl>
                                      </p:cBhvr>
                                    </p:animEffect>
                                  </p:childTnLst>
                                </p:cTn>
                              </p:par>
                              <p:par>
                                <p:cTn id="58" presetID="14" presetClass="entr" presetSubtype="10"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randombar(horizontal)">
                                      <p:cBhvr>
                                        <p:cTn id="60" dur="5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37" presetClass="entr" presetSubtype="0" fill="hold" nodeType="click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1000"/>
                                        <p:tgtEl>
                                          <p:spTgt spid="27"/>
                                        </p:tgtEl>
                                      </p:cBhvr>
                                    </p:animEffect>
                                    <p:anim calcmode="lin" valueType="num">
                                      <p:cBhvr>
                                        <p:cTn id="66" dur="1000" fill="hold"/>
                                        <p:tgtEl>
                                          <p:spTgt spid="27"/>
                                        </p:tgtEl>
                                        <p:attrNameLst>
                                          <p:attrName>ppt_x</p:attrName>
                                        </p:attrNameLst>
                                      </p:cBhvr>
                                      <p:tavLst>
                                        <p:tav tm="0">
                                          <p:val>
                                            <p:strVal val="#ppt_x"/>
                                          </p:val>
                                        </p:tav>
                                        <p:tav tm="100000">
                                          <p:val>
                                            <p:strVal val="#ppt_x"/>
                                          </p:val>
                                        </p:tav>
                                      </p:tavLst>
                                    </p:anim>
                                    <p:anim calcmode="lin" valueType="num">
                                      <p:cBhvr>
                                        <p:cTn id="67" dur="900" decel="100000" fill="hold"/>
                                        <p:tgtEl>
                                          <p:spTgt spid="27"/>
                                        </p:tgtEl>
                                        <p:attrNameLst>
                                          <p:attrName>ppt_y</p:attrName>
                                        </p:attrNameLst>
                                      </p:cBhvr>
                                      <p:tavLst>
                                        <p:tav tm="0">
                                          <p:val>
                                            <p:strVal val="#ppt_y+1"/>
                                          </p:val>
                                        </p:tav>
                                        <p:tav tm="100000">
                                          <p:val>
                                            <p:strVal val="#ppt_y-.03"/>
                                          </p:val>
                                        </p:tav>
                                      </p:tavLst>
                                    </p:anim>
                                    <p:anim calcmode="lin" valueType="num">
                                      <p:cBhvr>
                                        <p:cTn id="68"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par>
                                <p:cTn id="69" presetID="37" presetClass="entr" presetSubtype="0" fill="hold" nodeType="with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1000"/>
                                        <p:tgtEl>
                                          <p:spTgt spid="45"/>
                                        </p:tgtEl>
                                      </p:cBhvr>
                                    </p:animEffect>
                                    <p:anim calcmode="lin" valueType="num">
                                      <p:cBhvr>
                                        <p:cTn id="72" dur="1000" fill="hold"/>
                                        <p:tgtEl>
                                          <p:spTgt spid="45"/>
                                        </p:tgtEl>
                                        <p:attrNameLst>
                                          <p:attrName>ppt_x</p:attrName>
                                        </p:attrNameLst>
                                      </p:cBhvr>
                                      <p:tavLst>
                                        <p:tav tm="0">
                                          <p:val>
                                            <p:strVal val="#ppt_x"/>
                                          </p:val>
                                        </p:tav>
                                        <p:tav tm="100000">
                                          <p:val>
                                            <p:strVal val="#ppt_x"/>
                                          </p:val>
                                        </p:tav>
                                      </p:tavLst>
                                    </p:anim>
                                    <p:anim calcmode="lin" valueType="num">
                                      <p:cBhvr>
                                        <p:cTn id="73" dur="900" decel="100000" fill="hold"/>
                                        <p:tgtEl>
                                          <p:spTgt spid="45"/>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75" presetID="37" presetClass="entr" presetSubtype="0" fill="hold" nodeType="with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1000"/>
                                        <p:tgtEl>
                                          <p:spTgt spid="46"/>
                                        </p:tgtEl>
                                      </p:cBhvr>
                                    </p:animEffect>
                                    <p:anim calcmode="lin" valueType="num">
                                      <p:cBhvr>
                                        <p:cTn id="78" dur="1000" fill="hold"/>
                                        <p:tgtEl>
                                          <p:spTgt spid="46"/>
                                        </p:tgtEl>
                                        <p:attrNameLst>
                                          <p:attrName>ppt_x</p:attrName>
                                        </p:attrNameLst>
                                      </p:cBhvr>
                                      <p:tavLst>
                                        <p:tav tm="0">
                                          <p:val>
                                            <p:strVal val="#ppt_x"/>
                                          </p:val>
                                        </p:tav>
                                        <p:tav tm="100000">
                                          <p:val>
                                            <p:strVal val="#ppt_x"/>
                                          </p:val>
                                        </p:tav>
                                      </p:tavLst>
                                    </p:anim>
                                    <p:anim calcmode="lin" valueType="num">
                                      <p:cBhvr>
                                        <p:cTn id="79" dur="900" decel="100000" fill="hold"/>
                                        <p:tgtEl>
                                          <p:spTgt spid="46"/>
                                        </p:tgtEl>
                                        <p:attrNameLst>
                                          <p:attrName>ppt_y</p:attrName>
                                        </p:attrNameLst>
                                      </p:cBhvr>
                                      <p:tavLst>
                                        <p:tav tm="0">
                                          <p:val>
                                            <p:strVal val="#ppt_y+1"/>
                                          </p:val>
                                        </p:tav>
                                        <p:tav tm="100000">
                                          <p:val>
                                            <p:strVal val="#ppt_y-.03"/>
                                          </p:val>
                                        </p:tav>
                                      </p:tavLst>
                                    </p:anim>
                                    <p:anim calcmode="lin" valueType="num">
                                      <p:cBhvr>
                                        <p:cTn id="80" dur="100" accel="100000" fill="hold">
                                          <p:stCondLst>
                                            <p:cond delay="900"/>
                                          </p:stCondLst>
                                        </p:cTn>
                                        <p:tgtEl>
                                          <p:spTgt spid="46"/>
                                        </p:tgtEl>
                                        <p:attrNameLst>
                                          <p:attrName>ppt_y</p:attrName>
                                        </p:attrNameLst>
                                      </p:cBhvr>
                                      <p:tavLst>
                                        <p:tav tm="0">
                                          <p:val>
                                            <p:strVal val="#ppt_y-.03"/>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blinds(horizontal)">
                                      <p:cBhvr>
                                        <p:cTn id="85" dur="500"/>
                                        <p:tgtEl>
                                          <p:spTgt spid="12"/>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blinds(horizontal)">
                                      <p:cBhvr>
                                        <p:cTn id="90" dur="500"/>
                                        <p:tgtEl>
                                          <p:spTgt spid="31"/>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blinds(horizontal)">
                                      <p:cBhvr>
                                        <p:cTn id="93" dur="500"/>
                                        <p:tgtEl>
                                          <p:spTgt spid="30"/>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69"/>
                                        </p:tgtEl>
                                        <p:attrNameLst>
                                          <p:attrName>style.visibility</p:attrName>
                                        </p:attrNameLst>
                                      </p:cBhvr>
                                      <p:to>
                                        <p:strVal val="visible"/>
                                      </p:to>
                                    </p:set>
                                    <p:animEffect transition="in" filter="blinds(horizontal)">
                                      <p:cBhvr>
                                        <p:cTn id="98" dur="500"/>
                                        <p:tgtEl>
                                          <p:spTgt spid="69"/>
                                        </p:tgtEl>
                                      </p:cBhvr>
                                    </p:animEffect>
                                  </p:childTnLst>
                                </p:cTn>
                              </p:par>
                            </p:childTnLst>
                          </p:cTn>
                        </p:par>
                      </p:childTnLst>
                    </p:cTn>
                  </p:par>
                  <p:par>
                    <p:cTn id="99" fill="hold">
                      <p:stCondLst>
                        <p:cond delay="indefinite"/>
                      </p:stCondLst>
                      <p:childTnLst>
                        <p:par>
                          <p:cTn id="100" fill="hold">
                            <p:stCondLst>
                              <p:cond delay="0"/>
                            </p:stCondLst>
                            <p:childTnLst>
                              <p:par>
                                <p:cTn id="101" presetID="12" presetClass="entr" presetSubtype="4" fill="hold" nodeType="clickEffect">
                                  <p:stCondLst>
                                    <p:cond delay="0"/>
                                  </p:stCondLst>
                                  <p:childTnLst>
                                    <p:set>
                                      <p:cBhvr>
                                        <p:cTn id="102" dur="1" fill="hold">
                                          <p:stCondLst>
                                            <p:cond delay="0"/>
                                          </p:stCondLst>
                                        </p:cTn>
                                        <p:tgtEl>
                                          <p:spTgt spid="55"/>
                                        </p:tgtEl>
                                        <p:attrNameLst>
                                          <p:attrName>style.visibility</p:attrName>
                                        </p:attrNameLst>
                                      </p:cBhvr>
                                      <p:to>
                                        <p:strVal val="visible"/>
                                      </p:to>
                                    </p:set>
                                    <p:anim calcmode="lin" valueType="num">
                                      <p:cBhvr additive="base">
                                        <p:cTn id="103" dur="500"/>
                                        <p:tgtEl>
                                          <p:spTgt spid="55"/>
                                        </p:tgtEl>
                                        <p:attrNameLst>
                                          <p:attrName>ppt_y</p:attrName>
                                        </p:attrNameLst>
                                      </p:cBhvr>
                                      <p:tavLst>
                                        <p:tav tm="0">
                                          <p:val>
                                            <p:strVal val="#ppt_y+#ppt_h*1.125000"/>
                                          </p:val>
                                        </p:tav>
                                        <p:tav tm="100000">
                                          <p:val>
                                            <p:strVal val="#ppt_y"/>
                                          </p:val>
                                        </p:tav>
                                      </p:tavLst>
                                    </p:anim>
                                    <p:animEffect transition="in" filter="wipe(up)">
                                      <p:cBhvr>
                                        <p:cTn id="104" dur="500"/>
                                        <p:tgtEl>
                                          <p:spTgt spid="55"/>
                                        </p:tgtEl>
                                      </p:cBhvr>
                                    </p:animEffect>
                                  </p:childTnLst>
                                </p:cTn>
                              </p:par>
                              <p:par>
                                <p:cTn id="105" presetID="12" presetClass="entr" presetSubtype="4" fill="hold" nodeType="withEffect">
                                  <p:stCondLst>
                                    <p:cond delay="0"/>
                                  </p:stCondLst>
                                  <p:childTnLst>
                                    <p:set>
                                      <p:cBhvr>
                                        <p:cTn id="106" dur="1" fill="hold">
                                          <p:stCondLst>
                                            <p:cond delay="0"/>
                                          </p:stCondLst>
                                        </p:cTn>
                                        <p:tgtEl>
                                          <p:spTgt spid="59"/>
                                        </p:tgtEl>
                                        <p:attrNameLst>
                                          <p:attrName>style.visibility</p:attrName>
                                        </p:attrNameLst>
                                      </p:cBhvr>
                                      <p:to>
                                        <p:strVal val="visible"/>
                                      </p:to>
                                    </p:set>
                                    <p:anim calcmode="lin" valueType="num">
                                      <p:cBhvr additive="base">
                                        <p:cTn id="107" dur="500"/>
                                        <p:tgtEl>
                                          <p:spTgt spid="59"/>
                                        </p:tgtEl>
                                        <p:attrNameLst>
                                          <p:attrName>ppt_y</p:attrName>
                                        </p:attrNameLst>
                                      </p:cBhvr>
                                      <p:tavLst>
                                        <p:tav tm="0">
                                          <p:val>
                                            <p:strVal val="#ppt_y+#ppt_h*1.125000"/>
                                          </p:val>
                                        </p:tav>
                                        <p:tav tm="100000">
                                          <p:val>
                                            <p:strVal val="#ppt_y"/>
                                          </p:val>
                                        </p:tav>
                                      </p:tavLst>
                                    </p:anim>
                                    <p:animEffect transition="in" filter="wipe(up)">
                                      <p:cBhvr>
                                        <p:cTn id="108" dur="500"/>
                                        <p:tgtEl>
                                          <p:spTgt spid="59"/>
                                        </p:tgtEl>
                                      </p:cBhvr>
                                    </p:animEffect>
                                  </p:childTnLst>
                                </p:cTn>
                              </p:par>
                              <p:par>
                                <p:cTn id="109" presetID="12" presetClass="entr" presetSubtype="4" fill="hold" grpId="0" nodeType="withEffect">
                                  <p:stCondLst>
                                    <p:cond delay="0"/>
                                  </p:stCondLst>
                                  <p:childTnLst>
                                    <p:set>
                                      <p:cBhvr>
                                        <p:cTn id="110" dur="1" fill="hold">
                                          <p:stCondLst>
                                            <p:cond delay="0"/>
                                          </p:stCondLst>
                                        </p:cTn>
                                        <p:tgtEl>
                                          <p:spTgt spid="60"/>
                                        </p:tgtEl>
                                        <p:attrNameLst>
                                          <p:attrName>style.visibility</p:attrName>
                                        </p:attrNameLst>
                                      </p:cBhvr>
                                      <p:to>
                                        <p:strVal val="visible"/>
                                      </p:to>
                                    </p:set>
                                    <p:anim calcmode="lin" valueType="num">
                                      <p:cBhvr additive="base">
                                        <p:cTn id="111" dur="500"/>
                                        <p:tgtEl>
                                          <p:spTgt spid="60"/>
                                        </p:tgtEl>
                                        <p:attrNameLst>
                                          <p:attrName>ppt_y</p:attrName>
                                        </p:attrNameLst>
                                      </p:cBhvr>
                                      <p:tavLst>
                                        <p:tav tm="0">
                                          <p:val>
                                            <p:strVal val="#ppt_y+#ppt_h*1.125000"/>
                                          </p:val>
                                        </p:tav>
                                        <p:tav tm="100000">
                                          <p:val>
                                            <p:strVal val="#ppt_y"/>
                                          </p:val>
                                        </p:tav>
                                      </p:tavLst>
                                    </p:anim>
                                    <p:animEffect transition="in" filter="wipe(up)">
                                      <p:cBhvr>
                                        <p:cTn id="112" dur="500"/>
                                        <p:tgtEl>
                                          <p:spTgt spid="60"/>
                                        </p:tgtEl>
                                      </p:cBhvr>
                                    </p:animEffect>
                                  </p:childTnLst>
                                </p:cTn>
                              </p:par>
                              <p:par>
                                <p:cTn id="113" presetID="12" presetClass="entr" presetSubtype="4" fill="hold" grpId="0" nodeType="withEffect">
                                  <p:stCondLst>
                                    <p:cond delay="0"/>
                                  </p:stCondLst>
                                  <p:childTnLst>
                                    <p:set>
                                      <p:cBhvr>
                                        <p:cTn id="114" dur="1" fill="hold">
                                          <p:stCondLst>
                                            <p:cond delay="0"/>
                                          </p:stCondLst>
                                        </p:cTn>
                                        <p:tgtEl>
                                          <p:spTgt spid="5"/>
                                        </p:tgtEl>
                                        <p:attrNameLst>
                                          <p:attrName>style.visibility</p:attrName>
                                        </p:attrNameLst>
                                      </p:cBhvr>
                                      <p:to>
                                        <p:strVal val="visible"/>
                                      </p:to>
                                    </p:set>
                                    <p:anim calcmode="lin" valueType="num">
                                      <p:cBhvr additive="base">
                                        <p:cTn id="115" dur="500"/>
                                        <p:tgtEl>
                                          <p:spTgt spid="5"/>
                                        </p:tgtEl>
                                        <p:attrNameLst>
                                          <p:attrName>ppt_y</p:attrName>
                                        </p:attrNameLst>
                                      </p:cBhvr>
                                      <p:tavLst>
                                        <p:tav tm="0">
                                          <p:val>
                                            <p:strVal val="#ppt_y+#ppt_h*1.125000"/>
                                          </p:val>
                                        </p:tav>
                                        <p:tav tm="100000">
                                          <p:val>
                                            <p:strVal val="#ppt_y"/>
                                          </p:val>
                                        </p:tav>
                                      </p:tavLst>
                                    </p:anim>
                                    <p:animEffect transition="in" filter="wipe(up)">
                                      <p:cBhvr>
                                        <p:cTn id="116" dur="500"/>
                                        <p:tgtEl>
                                          <p:spTgt spid="5"/>
                                        </p:tgtEl>
                                      </p:cBhvr>
                                    </p:animEffect>
                                  </p:childTnLst>
                                </p:cTn>
                              </p:par>
                              <p:par>
                                <p:cTn id="117" presetID="26" presetClass="entr" presetSubtype="0" fill="hold" nodeType="withEffect">
                                  <p:stCondLst>
                                    <p:cond delay="0"/>
                                  </p:stCondLst>
                                  <p:childTnLst>
                                    <p:set>
                                      <p:cBhvr>
                                        <p:cTn id="118" dur="1" fill="hold">
                                          <p:stCondLst>
                                            <p:cond delay="0"/>
                                          </p:stCondLst>
                                        </p:cTn>
                                        <p:tgtEl>
                                          <p:spTgt spid="71"/>
                                        </p:tgtEl>
                                        <p:attrNameLst>
                                          <p:attrName>style.visibility</p:attrName>
                                        </p:attrNameLst>
                                      </p:cBhvr>
                                      <p:to>
                                        <p:strVal val="visible"/>
                                      </p:to>
                                    </p:set>
                                    <p:animEffect transition="in" filter="wipe(down)">
                                      <p:cBhvr>
                                        <p:cTn id="119" dur="580">
                                          <p:stCondLst>
                                            <p:cond delay="0"/>
                                          </p:stCondLst>
                                        </p:cTn>
                                        <p:tgtEl>
                                          <p:spTgt spid="71"/>
                                        </p:tgtEl>
                                      </p:cBhvr>
                                    </p:animEffect>
                                    <p:anim calcmode="lin" valueType="num">
                                      <p:cBhvr>
                                        <p:cTn id="120" dur="1822" tmFilter="0,0; 0.14,0.36; 0.43,0.73; 0.71,0.91; 1.0,1.0">
                                          <p:stCondLst>
                                            <p:cond delay="0"/>
                                          </p:stCondLst>
                                        </p:cTn>
                                        <p:tgtEl>
                                          <p:spTgt spid="71"/>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71"/>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71"/>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71"/>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71"/>
                                        </p:tgtEl>
                                        <p:attrNameLst>
                                          <p:attrName>ppt_y</p:attrName>
                                        </p:attrNameLst>
                                      </p:cBhvr>
                                      <p:tavLst>
                                        <p:tav tm="0" fmla="#ppt_y-sin(pi*$)/81">
                                          <p:val>
                                            <p:fltVal val="0"/>
                                          </p:val>
                                        </p:tav>
                                        <p:tav tm="100000">
                                          <p:val>
                                            <p:fltVal val="1"/>
                                          </p:val>
                                        </p:tav>
                                      </p:tavLst>
                                    </p:anim>
                                    <p:animScale>
                                      <p:cBhvr>
                                        <p:cTn id="125" dur="26">
                                          <p:stCondLst>
                                            <p:cond delay="650"/>
                                          </p:stCondLst>
                                        </p:cTn>
                                        <p:tgtEl>
                                          <p:spTgt spid="71"/>
                                        </p:tgtEl>
                                      </p:cBhvr>
                                      <p:to x="100000" y="60000"/>
                                    </p:animScale>
                                    <p:animScale>
                                      <p:cBhvr>
                                        <p:cTn id="126" dur="166" decel="50000">
                                          <p:stCondLst>
                                            <p:cond delay="676"/>
                                          </p:stCondLst>
                                        </p:cTn>
                                        <p:tgtEl>
                                          <p:spTgt spid="71"/>
                                        </p:tgtEl>
                                      </p:cBhvr>
                                      <p:to x="100000" y="100000"/>
                                    </p:animScale>
                                    <p:animScale>
                                      <p:cBhvr>
                                        <p:cTn id="127" dur="26">
                                          <p:stCondLst>
                                            <p:cond delay="1312"/>
                                          </p:stCondLst>
                                        </p:cTn>
                                        <p:tgtEl>
                                          <p:spTgt spid="71"/>
                                        </p:tgtEl>
                                      </p:cBhvr>
                                      <p:to x="100000" y="80000"/>
                                    </p:animScale>
                                    <p:animScale>
                                      <p:cBhvr>
                                        <p:cTn id="128" dur="166" decel="50000">
                                          <p:stCondLst>
                                            <p:cond delay="1338"/>
                                          </p:stCondLst>
                                        </p:cTn>
                                        <p:tgtEl>
                                          <p:spTgt spid="71"/>
                                        </p:tgtEl>
                                      </p:cBhvr>
                                      <p:to x="100000" y="100000"/>
                                    </p:animScale>
                                    <p:animScale>
                                      <p:cBhvr>
                                        <p:cTn id="129" dur="26">
                                          <p:stCondLst>
                                            <p:cond delay="1642"/>
                                          </p:stCondLst>
                                        </p:cTn>
                                        <p:tgtEl>
                                          <p:spTgt spid="71"/>
                                        </p:tgtEl>
                                      </p:cBhvr>
                                      <p:to x="100000" y="90000"/>
                                    </p:animScale>
                                    <p:animScale>
                                      <p:cBhvr>
                                        <p:cTn id="130" dur="166" decel="50000">
                                          <p:stCondLst>
                                            <p:cond delay="1668"/>
                                          </p:stCondLst>
                                        </p:cTn>
                                        <p:tgtEl>
                                          <p:spTgt spid="71"/>
                                        </p:tgtEl>
                                      </p:cBhvr>
                                      <p:to x="100000" y="100000"/>
                                    </p:animScale>
                                    <p:animScale>
                                      <p:cBhvr>
                                        <p:cTn id="131" dur="26">
                                          <p:stCondLst>
                                            <p:cond delay="1808"/>
                                          </p:stCondLst>
                                        </p:cTn>
                                        <p:tgtEl>
                                          <p:spTgt spid="71"/>
                                        </p:tgtEl>
                                      </p:cBhvr>
                                      <p:to x="100000" y="95000"/>
                                    </p:animScale>
                                    <p:animScale>
                                      <p:cBhvr>
                                        <p:cTn id="132" dur="166" decel="50000">
                                          <p:stCondLst>
                                            <p:cond delay="1834"/>
                                          </p:stCondLst>
                                        </p:cTn>
                                        <p:tgtEl>
                                          <p:spTgt spid="7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8" grpId="0"/>
      <p:bldP spid="9" grpId="0"/>
      <p:bldP spid="10" grpId="0"/>
      <p:bldP spid="6" grpId="1"/>
      <p:bldP spid="8" grpId="1"/>
      <p:bldP spid="9" grpId="1"/>
      <p:bldP spid="10" grpId="1"/>
      <p:bldP spid="7" grpId="0"/>
      <p:bldP spid="11" grpId="0"/>
      <p:bldP spid="7" grpId="1"/>
      <p:bldP spid="11" grpId="1"/>
      <p:bldP spid="18" grpId="0"/>
      <p:bldP spid="22" grpId="0"/>
      <p:bldP spid="23" grpId="0"/>
      <p:bldP spid="18" grpId="1"/>
      <p:bldP spid="22" grpId="1"/>
      <p:bldP spid="23" grpId="1"/>
      <p:bldP spid="15" grpId="0"/>
      <p:bldP spid="19" grpId="0"/>
      <p:bldP spid="15" grpId="1"/>
      <p:bldP spid="19" grpId="1"/>
      <p:bldP spid="69" grpId="0"/>
      <p:bldP spid="69" grpId="1"/>
      <p:bldP spid="31" grpId="0"/>
      <p:bldP spid="30" grpId="0"/>
      <p:bldP spid="31" grpId="1"/>
      <p:bldP spid="30" grpId="1"/>
      <p:bldP spid="60" grpId="0"/>
      <p:bldP spid="5" grpId="0" animBg="1"/>
      <p:bldP spid="12" grpId="0"/>
      <p:bldP spid="12"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4165" y="0"/>
            <a:ext cx="10515600" cy="1325563"/>
          </a:xfrm>
        </p:spPr>
        <p:txBody>
          <a:bodyPr>
            <a:normAutofit/>
          </a:bodyPr>
          <a:p>
            <a:r>
              <a:rPr lang="zh-CN" altLang="en-US" sz="2800"/>
              <a:t>概念图谱</a:t>
            </a:r>
            <a:endParaRPr lang="zh-CN" altLang="en-US" sz="2800"/>
          </a:p>
        </p:txBody>
      </p:sp>
      <p:sp>
        <p:nvSpPr>
          <p:cNvPr id="7" name="椭圆 6"/>
          <p:cNvSpPr/>
          <p:nvPr/>
        </p:nvSpPr>
        <p:spPr>
          <a:xfrm>
            <a:off x="1320800" y="2531110"/>
            <a:ext cx="1960880" cy="19723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zh-CN"/>
              <a:t>ARM——3000</a:t>
            </a:r>
            <a:r>
              <a:rPr lang="zh-CN" altLang="en-US"/>
              <a:t>亿</a:t>
            </a:r>
            <a:endParaRPr lang="zh-CN" altLang="en-US"/>
          </a:p>
        </p:txBody>
      </p:sp>
      <p:sp>
        <p:nvSpPr>
          <p:cNvPr id="8" name="椭圆 7"/>
          <p:cNvSpPr/>
          <p:nvPr/>
        </p:nvSpPr>
        <p:spPr>
          <a:xfrm>
            <a:off x="5426075" y="2020570"/>
            <a:ext cx="1960880" cy="197231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a:t>嵌入式</a:t>
            </a:r>
            <a:endParaRPr lang="zh-CN" altLang="en-US"/>
          </a:p>
        </p:txBody>
      </p:sp>
      <p:sp>
        <p:nvSpPr>
          <p:cNvPr id="9" name="椭圆 8"/>
          <p:cNvSpPr/>
          <p:nvPr/>
        </p:nvSpPr>
        <p:spPr>
          <a:xfrm>
            <a:off x="3728085" y="4147820"/>
            <a:ext cx="1960880" cy="19723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zh-CN"/>
              <a:t>IP</a:t>
            </a:r>
            <a:endParaRPr lang="en-US" altLang="zh-CN"/>
          </a:p>
        </p:txBody>
      </p:sp>
      <p:sp>
        <p:nvSpPr>
          <p:cNvPr id="10" name="椭圆 9"/>
          <p:cNvSpPr/>
          <p:nvPr/>
        </p:nvSpPr>
        <p:spPr>
          <a:xfrm>
            <a:off x="7312660" y="4218940"/>
            <a:ext cx="1960880" cy="19723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a:t>泛在智联网</a:t>
            </a:r>
            <a:endParaRPr lang="zh-CN" altLang="en-US"/>
          </a:p>
          <a:p>
            <a:pPr algn="ctr"/>
            <a:r>
              <a:rPr lang="zh-CN" altLang="en-US"/>
              <a:t>（</a:t>
            </a:r>
            <a:r>
              <a:rPr lang="en-US" altLang="zh-CN"/>
              <a:t>AIoT</a:t>
            </a:r>
            <a:r>
              <a:rPr lang="zh-CN" altLang="en-US"/>
              <a:t>）</a:t>
            </a:r>
            <a:endParaRPr lang="zh-CN" altLang="en-US"/>
          </a:p>
        </p:txBody>
      </p:sp>
      <p:sp>
        <p:nvSpPr>
          <p:cNvPr id="11" name="椭圆 10"/>
          <p:cNvSpPr/>
          <p:nvPr/>
        </p:nvSpPr>
        <p:spPr>
          <a:xfrm>
            <a:off x="9176385" y="1494155"/>
            <a:ext cx="1960880" cy="19723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zh-CN"/>
              <a:t>CPU/MCU/GPU/NPU</a:t>
            </a:r>
            <a:endParaRPr lang="en-US" altLang="zh-CN"/>
          </a:p>
        </p:txBody>
      </p:sp>
      <p:sp>
        <p:nvSpPr>
          <p:cNvPr id="3" name="椭圆 2"/>
          <p:cNvSpPr/>
          <p:nvPr/>
        </p:nvSpPr>
        <p:spPr>
          <a:xfrm>
            <a:off x="3002915" y="417195"/>
            <a:ext cx="1960880" cy="19723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zh-CN"/>
              <a:t>RISC/CISC</a:t>
            </a:r>
            <a:endParaRPr lang="en-US" altLang="zh-CN"/>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840740" y="1029970"/>
            <a:ext cx="10106025" cy="5133975"/>
          </a:xfrm>
          <a:prstGeom prst="rect">
            <a:avLst/>
          </a:prstGeom>
        </p:spPr>
      </p:pic>
      <p:sp>
        <p:nvSpPr>
          <p:cNvPr id="3" name="标题 2"/>
          <p:cNvSpPr>
            <a:spLocks noGrp="1"/>
          </p:cNvSpPr>
          <p:nvPr>
            <p:ph type="title"/>
          </p:nvPr>
        </p:nvSpPr>
        <p:spPr>
          <a:xfrm>
            <a:off x="272415" y="0"/>
            <a:ext cx="10515600" cy="1325563"/>
          </a:xfrm>
        </p:spPr>
        <p:txBody>
          <a:bodyPr/>
          <a:p>
            <a:r>
              <a:rPr lang="zh-CN" altLang="en-US" sz="2000" b="1">
                <a:latin typeface="Arial" panose="020B0604020202020204" pitchFamily="34" charset="0"/>
              </a:rPr>
              <a:t>嵌入式的</a:t>
            </a:r>
            <a:r>
              <a:rPr lang="zh-CN" altLang="en-US" sz="2000" b="1">
                <a:latin typeface="Arial" panose="020B0604020202020204" pitchFamily="34" charset="0"/>
              </a:rPr>
              <a:t>行业方向</a:t>
            </a:r>
            <a:endParaRPr lang="zh-CN" altLang="en-US" sz="2000" b="1">
              <a:latin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72415" y="0"/>
            <a:ext cx="10515600" cy="1325563"/>
          </a:xfrm>
        </p:spPr>
        <p:txBody>
          <a:bodyPr/>
          <a:p>
            <a:r>
              <a:rPr lang="zh-CN" altLang="en-US" sz="2000" b="1">
                <a:latin typeface="Arial" panose="020B0604020202020204" pitchFamily="34" charset="0"/>
              </a:rPr>
              <a:t>智能硬件</a:t>
            </a:r>
            <a:endParaRPr lang="zh-CN" altLang="en-US" sz="2000" b="1">
              <a:latin typeface="Arial" panose="020B0604020202020204" pitchFamily="34" charset="0"/>
            </a:endParaRPr>
          </a:p>
        </p:txBody>
      </p:sp>
      <p:pic>
        <p:nvPicPr>
          <p:cNvPr id="3" name="图片 2"/>
          <p:cNvPicPr>
            <a:picLocks noChangeAspect="1"/>
          </p:cNvPicPr>
          <p:nvPr/>
        </p:nvPicPr>
        <p:blipFill>
          <a:blip r:embed="rId1"/>
          <a:srcRect l="25527" r="27652"/>
          <a:stretch>
            <a:fillRect/>
          </a:stretch>
        </p:blipFill>
        <p:spPr>
          <a:xfrm>
            <a:off x="3356610" y="2522855"/>
            <a:ext cx="1972945" cy="4213860"/>
          </a:xfrm>
          <a:prstGeom prst="rect">
            <a:avLst/>
          </a:prstGeom>
        </p:spPr>
      </p:pic>
      <p:pic>
        <p:nvPicPr>
          <p:cNvPr id="11" name="图片 10"/>
          <p:cNvPicPr>
            <a:picLocks noChangeAspect="1"/>
          </p:cNvPicPr>
          <p:nvPr/>
        </p:nvPicPr>
        <p:blipFill>
          <a:blip r:embed="rId2"/>
          <a:stretch>
            <a:fillRect/>
          </a:stretch>
        </p:blipFill>
        <p:spPr>
          <a:xfrm>
            <a:off x="8506460" y="2237740"/>
            <a:ext cx="3140075" cy="2089785"/>
          </a:xfrm>
          <a:prstGeom prst="rect">
            <a:avLst/>
          </a:prstGeom>
        </p:spPr>
      </p:pic>
      <p:pic>
        <p:nvPicPr>
          <p:cNvPr id="13" name="图片 12"/>
          <p:cNvPicPr>
            <a:picLocks noChangeAspect="1"/>
          </p:cNvPicPr>
          <p:nvPr/>
        </p:nvPicPr>
        <p:blipFill>
          <a:blip r:embed="rId3"/>
          <a:stretch>
            <a:fillRect/>
          </a:stretch>
        </p:blipFill>
        <p:spPr>
          <a:xfrm>
            <a:off x="3199130" y="0"/>
            <a:ext cx="2292985" cy="2292985"/>
          </a:xfrm>
          <a:prstGeom prst="rect">
            <a:avLst/>
          </a:prstGeom>
        </p:spPr>
      </p:pic>
      <p:pic>
        <p:nvPicPr>
          <p:cNvPr id="14" name="图片 13"/>
          <p:cNvPicPr>
            <a:picLocks noChangeAspect="1"/>
          </p:cNvPicPr>
          <p:nvPr/>
        </p:nvPicPr>
        <p:blipFill>
          <a:blip r:embed="rId4"/>
          <a:stretch>
            <a:fillRect/>
          </a:stretch>
        </p:blipFill>
        <p:spPr>
          <a:xfrm>
            <a:off x="5492115" y="421640"/>
            <a:ext cx="2606675" cy="2833370"/>
          </a:xfrm>
          <a:prstGeom prst="rect">
            <a:avLst/>
          </a:prstGeom>
        </p:spPr>
      </p:pic>
      <p:pic>
        <p:nvPicPr>
          <p:cNvPr id="15" name="图片 14"/>
          <p:cNvPicPr>
            <a:picLocks noChangeAspect="1"/>
          </p:cNvPicPr>
          <p:nvPr/>
        </p:nvPicPr>
        <p:blipFill>
          <a:blip r:embed="rId5"/>
          <a:stretch>
            <a:fillRect/>
          </a:stretch>
        </p:blipFill>
        <p:spPr>
          <a:xfrm>
            <a:off x="5427980" y="3793490"/>
            <a:ext cx="2734945" cy="2734945"/>
          </a:xfrm>
          <a:prstGeom prst="rect">
            <a:avLst/>
          </a:prstGeom>
        </p:spPr>
      </p:pic>
      <p:pic>
        <p:nvPicPr>
          <p:cNvPr id="16" name="图片 15"/>
          <p:cNvPicPr>
            <a:picLocks noChangeAspect="1"/>
          </p:cNvPicPr>
          <p:nvPr/>
        </p:nvPicPr>
        <p:blipFill>
          <a:blip r:embed="rId6"/>
          <a:srcRect t="36795"/>
          <a:stretch>
            <a:fillRect/>
          </a:stretch>
        </p:blipFill>
        <p:spPr>
          <a:xfrm>
            <a:off x="348615" y="1391285"/>
            <a:ext cx="2929890" cy="2477135"/>
          </a:xfrm>
          <a:prstGeom prst="rect">
            <a:avLst/>
          </a:prstGeom>
        </p:spPr>
      </p:pic>
      <p:pic>
        <p:nvPicPr>
          <p:cNvPr id="20" name="图片 19"/>
          <p:cNvPicPr>
            <a:picLocks noChangeAspect="1"/>
          </p:cNvPicPr>
          <p:nvPr/>
        </p:nvPicPr>
        <p:blipFill>
          <a:blip r:embed="rId7"/>
          <a:stretch>
            <a:fillRect/>
          </a:stretch>
        </p:blipFill>
        <p:spPr>
          <a:xfrm>
            <a:off x="348615" y="4781550"/>
            <a:ext cx="2930525" cy="1854835"/>
          </a:xfrm>
          <a:prstGeom prst="rect">
            <a:avLst/>
          </a:prstGeom>
        </p:spPr>
      </p:pic>
      <p:pic>
        <p:nvPicPr>
          <p:cNvPr id="4" name="图片 3"/>
          <p:cNvPicPr>
            <a:picLocks noChangeAspect="1"/>
          </p:cNvPicPr>
          <p:nvPr/>
        </p:nvPicPr>
        <p:blipFill>
          <a:blip r:embed="rId8"/>
          <a:stretch>
            <a:fillRect/>
          </a:stretch>
        </p:blipFill>
        <p:spPr>
          <a:xfrm>
            <a:off x="8498840" y="60325"/>
            <a:ext cx="3147695" cy="2102485"/>
          </a:xfrm>
          <a:prstGeom prst="rect">
            <a:avLst/>
          </a:prstGeom>
        </p:spPr>
      </p:pic>
      <p:pic>
        <p:nvPicPr>
          <p:cNvPr id="6" name="图片 5"/>
          <p:cNvPicPr>
            <a:picLocks noChangeAspect="1"/>
          </p:cNvPicPr>
          <p:nvPr/>
        </p:nvPicPr>
        <p:blipFill>
          <a:blip r:embed="rId9"/>
          <a:srcRect l="8206" t="131" r="7496"/>
          <a:stretch>
            <a:fillRect/>
          </a:stretch>
        </p:blipFill>
        <p:spPr>
          <a:xfrm>
            <a:off x="8506460" y="4517390"/>
            <a:ext cx="3163570" cy="1941830"/>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72415" y="0"/>
            <a:ext cx="10515600" cy="1325563"/>
          </a:xfrm>
        </p:spPr>
        <p:txBody>
          <a:bodyPr/>
          <a:p>
            <a:r>
              <a:rPr lang="zh-CN" altLang="en-US" sz="2000" b="1">
                <a:latin typeface="Arial" panose="020B0604020202020204" pitchFamily="34" charset="0"/>
              </a:rPr>
              <a:t>智能硬件</a:t>
            </a:r>
            <a:endParaRPr lang="zh-CN" altLang="en-US" sz="2000" b="1">
              <a:latin typeface="Arial" panose="020B0604020202020204" pitchFamily="34" charset="0"/>
            </a:endParaRPr>
          </a:p>
        </p:txBody>
      </p:sp>
      <p:pic>
        <p:nvPicPr>
          <p:cNvPr id="7" name="图片 6"/>
          <p:cNvPicPr>
            <a:picLocks noChangeAspect="1"/>
          </p:cNvPicPr>
          <p:nvPr/>
        </p:nvPicPr>
        <p:blipFill>
          <a:blip r:embed="rId1"/>
          <a:stretch>
            <a:fillRect/>
          </a:stretch>
        </p:blipFill>
        <p:spPr>
          <a:xfrm>
            <a:off x="5023485" y="919480"/>
            <a:ext cx="3660775" cy="2059305"/>
          </a:xfrm>
          <a:prstGeom prst="rect">
            <a:avLst/>
          </a:prstGeom>
        </p:spPr>
      </p:pic>
      <p:pic>
        <p:nvPicPr>
          <p:cNvPr id="8" name="图片 7"/>
          <p:cNvPicPr>
            <a:picLocks noChangeAspect="1"/>
          </p:cNvPicPr>
          <p:nvPr/>
        </p:nvPicPr>
        <p:blipFill>
          <a:blip r:embed="rId2"/>
          <a:stretch>
            <a:fillRect/>
          </a:stretch>
        </p:blipFill>
        <p:spPr>
          <a:xfrm>
            <a:off x="2127250" y="835660"/>
            <a:ext cx="2143125" cy="2143125"/>
          </a:xfrm>
          <a:prstGeom prst="rect">
            <a:avLst/>
          </a:prstGeom>
        </p:spPr>
      </p:pic>
      <p:pic>
        <p:nvPicPr>
          <p:cNvPr id="10" name="图片 9"/>
          <p:cNvPicPr>
            <a:picLocks noChangeAspect="1"/>
          </p:cNvPicPr>
          <p:nvPr/>
        </p:nvPicPr>
        <p:blipFill>
          <a:blip r:embed="rId3"/>
          <a:srcRect l="20400" r="16340"/>
          <a:stretch>
            <a:fillRect/>
          </a:stretch>
        </p:blipFill>
        <p:spPr>
          <a:xfrm>
            <a:off x="550545" y="3341370"/>
            <a:ext cx="2047875" cy="3237230"/>
          </a:xfrm>
          <a:prstGeom prst="rect">
            <a:avLst/>
          </a:prstGeom>
        </p:spPr>
      </p:pic>
      <p:pic>
        <p:nvPicPr>
          <p:cNvPr id="19" name="图片 18"/>
          <p:cNvPicPr>
            <a:picLocks noChangeAspect="1"/>
          </p:cNvPicPr>
          <p:nvPr/>
        </p:nvPicPr>
        <p:blipFill>
          <a:blip r:embed="rId4"/>
          <a:stretch>
            <a:fillRect/>
          </a:stretch>
        </p:blipFill>
        <p:spPr>
          <a:xfrm>
            <a:off x="3258820" y="3569335"/>
            <a:ext cx="2965450" cy="2965450"/>
          </a:xfrm>
          <a:prstGeom prst="rect">
            <a:avLst/>
          </a:prstGeom>
        </p:spPr>
      </p:pic>
      <p:pic>
        <p:nvPicPr>
          <p:cNvPr id="22" name="图片 21"/>
          <p:cNvPicPr>
            <a:picLocks noChangeAspect="1"/>
          </p:cNvPicPr>
          <p:nvPr/>
        </p:nvPicPr>
        <p:blipFill>
          <a:blip r:embed="rId5"/>
          <a:stretch>
            <a:fillRect/>
          </a:stretch>
        </p:blipFill>
        <p:spPr>
          <a:xfrm>
            <a:off x="7532370" y="3522980"/>
            <a:ext cx="2975610" cy="3242945"/>
          </a:xfrm>
          <a:prstGeom prst="rect">
            <a:avLst/>
          </a:prstGeom>
        </p:spPr>
      </p:pic>
      <p:pic>
        <p:nvPicPr>
          <p:cNvPr id="25" name="图片 24"/>
          <p:cNvPicPr>
            <a:picLocks noChangeAspect="1"/>
          </p:cNvPicPr>
          <p:nvPr/>
        </p:nvPicPr>
        <p:blipFill>
          <a:blip r:embed="rId6"/>
          <a:stretch>
            <a:fillRect/>
          </a:stretch>
        </p:blipFill>
        <p:spPr>
          <a:xfrm>
            <a:off x="9279255" y="664210"/>
            <a:ext cx="2485390" cy="24853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72415" y="0"/>
            <a:ext cx="10515600" cy="1325563"/>
          </a:xfrm>
        </p:spPr>
        <p:txBody>
          <a:bodyPr/>
          <a:p>
            <a:pPr algn="l">
              <a:buClrTx/>
              <a:buSzTx/>
              <a:buFontTx/>
            </a:pPr>
            <a:r>
              <a:rPr lang="zh-CN" altLang="en-US" sz="2000" b="1">
                <a:latin typeface="Arial" panose="020B0604020202020204" pitchFamily="34" charset="0"/>
              </a:rPr>
              <a:t>就业前景</a:t>
            </a:r>
            <a:endParaRPr lang="zh-CN" altLang="en-US" sz="2000" b="1">
              <a:latin typeface="Arial" panose="020B0604020202020204" pitchFamily="34" charset="0"/>
            </a:endParaRPr>
          </a:p>
        </p:txBody>
      </p:sp>
      <p:pic>
        <p:nvPicPr>
          <p:cNvPr id="5" name="图片 4"/>
          <p:cNvPicPr>
            <a:picLocks noChangeAspect="1"/>
          </p:cNvPicPr>
          <p:nvPr/>
        </p:nvPicPr>
        <p:blipFill>
          <a:blip r:embed="rId1"/>
          <a:stretch>
            <a:fillRect/>
          </a:stretch>
        </p:blipFill>
        <p:spPr>
          <a:xfrm>
            <a:off x="272415" y="1110615"/>
            <a:ext cx="11696700" cy="441007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72415" y="0"/>
            <a:ext cx="10515600" cy="1325563"/>
          </a:xfrm>
        </p:spPr>
        <p:txBody>
          <a:bodyPr/>
          <a:p>
            <a:pPr algn="l">
              <a:buClrTx/>
              <a:buSzTx/>
              <a:buFontTx/>
            </a:pPr>
            <a:r>
              <a:rPr lang="zh-CN" altLang="en-US" sz="2000" b="1">
                <a:latin typeface="Arial" panose="020B0604020202020204" pitchFamily="34" charset="0"/>
              </a:rPr>
              <a:t>知识结构</a:t>
            </a:r>
            <a:endParaRPr lang="zh-CN" altLang="en-US" sz="2000" b="1">
              <a:latin typeface="Arial" panose="020B0604020202020204" pitchFamily="34" charset="0"/>
            </a:endParaRPr>
          </a:p>
        </p:txBody>
      </p:sp>
      <p:pic>
        <p:nvPicPr>
          <p:cNvPr id="5" name="图片 4"/>
          <p:cNvPicPr>
            <a:picLocks noChangeAspect="1"/>
          </p:cNvPicPr>
          <p:nvPr/>
        </p:nvPicPr>
        <p:blipFill>
          <a:blip r:embed="rId1"/>
          <a:stretch>
            <a:fillRect/>
          </a:stretch>
        </p:blipFill>
        <p:spPr>
          <a:xfrm>
            <a:off x="1917065" y="605155"/>
            <a:ext cx="8114665" cy="59385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377815" y="2168525"/>
            <a:ext cx="2240280" cy="3138170"/>
          </a:xfrm>
          <a:prstGeom prst="rect">
            <a:avLst/>
          </a:prstGeom>
          <a:noFill/>
        </p:spPr>
        <p:txBody>
          <a:bodyPr wrap="none" rtlCol="0" anchor="t">
            <a:spAutoFit/>
          </a:bodyPr>
          <a:p>
            <a:pPr algn="l"/>
            <a:r>
              <a:rPr lang="zh-CN" altLang="en-US">
                <a:sym typeface="+mn-ea"/>
              </a:rPr>
              <a:t>表示和算术</a:t>
            </a:r>
            <a:endParaRPr lang="zh-CN" altLang="en-US">
              <a:sym typeface="+mn-ea"/>
            </a:endParaRPr>
          </a:p>
          <a:p>
            <a:pPr algn="l"/>
            <a:endParaRPr lang="zh-CN" altLang="en-US">
              <a:sym typeface="+mn-ea"/>
            </a:endParaRPr>
          </a:p>
          <a:p>
            <a:pPr algn="l"/>
            <a:r>
              <a:rPr lang="zh-CN" altLang="en-US">
                <a:sym typeface="+mn-ea"/>
              </a:rPr>
              <a:t>程序设计入门</a:t>
            </a:r>
            <a:endParaRPr lang="zh-CN" altLang="en-US">
              <a:sym typeface="+mn-ea"/>
            </a:endParaRPr>
          </a:p>
          <a:p>
            <a:pPr algn="l"/>
            <a:endParaRPr lang="zh-CN" altLang="en-US">
              <a:sym typeface="+mn-ea"/>
            </a:endParaRPr>
          </a:p>
          <a:p>
            <a:pPr algn="l"/>
            <a:r>
              <a:rPr lang="zh-CN" altLang="en-US">
                <a:sym typeface="+mn-ea"/>
              </a:rPr>
              <a:t>数组操作、寻址模式</a:t>
            </a:r>
            <a:endParaRPr lang="zh-CN" altLang="en-US">
              <a:sym typeface="+mn-ea"/>
            </a:endParaRPr>
          </a:p>
          <a:p>
            <a:pPr algn="l"/>
            <a:endParaRPr lang="zh-CN" altLang="en-US">
              <a:sym typeface="+mn-ea"/>
            </a:endParaRPr>
          </a:p>
          <a:p>
            <a:pPr algn="l"/>
            <a:r>
              <a:rPr lang="zh-CN" altLang="en-US">
                <a:sym typeface="+mn-ea"/>
              </a:rPr>
              <a:t>结构化程序设计</a:t>
            </a:r>
            <a:endParaRPr lang="zh-CN" altLang="en-US">
              <a:sym typeface="+mn-ea"/>
            </a:endParaRPr>
          </a:p>
          <a:p>
            <a:pPr algn="l"/>
            <a:endParaRPr lang="zh-CN" altLang="en-US">
              <a:sym typeface="+mn-ea"/>
            </a:endParaRPr>
          </a:p>
          <a:p>
            <a:pPr algn="l"/>
            <a:r>
              <a:rPr lang="zh-CN" altLang="en-US">
                <a:sym typeface="+mn-ea"/>
              </a:rPr>
              <a:t>矩阵计算</a:t>
            </a:r>
            <a:endParaRPr lang="zh-CN" altLang="en-US">
              <a:sym typeface="+mn-ea"/>
            </a:endParaRPr>
          </a:p>
          <a:p>
            <a:pPr algn="l"/>
            <a:endParaRPr lang="zh-CN" altLang="en-US">
              <a:sym typeface="+mn-ea"/>
            </a:endParaRPr>
          </a:p>
          <a:p>
            <a:pPr algn="l"/>
            <a:r>
              <a:rPr lang="zh-CN" altLang="en-US"/>
              <a:t>修订</a:t>
            </a:r>
            <a:endParaRPr lang="zh-CN" altLang="en-US"/>
          </a:p>
        </p:txBody>
      </p:sp>
      <p:sp>
        <p:nvSpPr>
          <p:cNvPr id="5" name="标题 4"/>
          <p:cNvSpPr>
            <a:spLocks noGrp="1"/>
          </p:cNvSpPr>
          <p:nvPr>
            <p:ph type="title"/>
          </p:nvPr>
        </p:nvSpPr>
        <p:spPr>
          <a:xfrm>
            <a:off x="124460" y="0"/>
            <a:ext cx="1737360" cy="711200"/>
          </a:xfrm>
        </p:spPr>
        <p:txBody>
          <a:bodyPr>
            <a:normAutofit/>
          </a:bodyPr>
          <a:p>
            <a:r>
              <a:rPr lang="zh-CN" altLang="en-US" sz="2000" b="1">
                <a:latin typeface="Arial" panose="020B0604020202020204" pitchFamily="34" charset="0"/>
              </a:rPr>
              <a:t>课程介绍</a:t>
            </a:r>
            <a:endParaRPr lang="zh-CN" altLang="en-US" sz="2000" b="1">
              <a:latin typeface="Arial" panose="020B0604020202020204" pitchFamily="34" charset="0"/>
            </a:endParaRPr>
          </a:p>
        </p:txBody>
      </p:sp>
      <p:pic>
        <p:nvPicPr>
          <p:cNvPr id="2" name="图片 1"/>
          <p:cNvPicPr>
            <a:picLocks noChangeAspect="1"/>
          </p:cNvPicPr>
          <p:nvPr>
            <p:custDataLst>
              <p:tags r:id="rId1"/>
            </p:custDataLst>
          </p:nvPr>
        </p:nvPicPr>
        <p:blipFill>
          <a:blip r:embed="rId2"/>
          <a:srcRect b="11708"/>
          <a:stretch>
            <a:fillRect/>
          </a:stretch>
        </p:blipFill>
        <p:spPr>
          <a:xfrm>
            <a:off x="344170" y="1522095"/>
            <a:ext cx="4823460" cy="3830955"/>
          </a:xfrm>
          <a:prstGeom prst="rect">
            <a:avLst/>
          </a:prstGeom>
        </p:spPr>
      </p:pic>
      <p:pic>
        <p:nvPicPr>
          <p:cNvPr id="6" name="图片 5"/>
          <p:cNvPicPr>
            <a:picLocks noChangeAspect="1"/>
          </p:cNvPicPr>
          <p:nvPr/>
        </p:nvPicPr>
        <p:blipFill>
          <a:blip r:embed="rId3"/>
          <a:stretch>
            <a:fillRect/>
          </a:stretch>
        </p:blipFill>
        <p:spPr>
          <a:xfrm>
            <a:off x="8084820" y="1453515"/>
            <a:ext cx="4039235" cy="4039235"/>
          </a:xfrm>
          <a:prstGeom prst="rect">
            <a:avLst/>
          </a:prstGeom>
        </p:spPr>
      </p:pic>
      <p:sp>
        <p:nvSpPr>
          <p:cNvPr id="7" name="文本框 6"/>
          <p:cNvSpPr txBox="1"/>
          <p:nvPr/>
        </p:nvSpPr>
        <p:spPr>
          <a:xfrm>
            <a:off x="8970010" y="5492750"/>
            <a:ext cx="2491740" cy="368300"/>
          </a:xfrm>
          <a:prstGeom prst="rect">
            <a:avLst/>
          </a:prstGeom>
          <a:noFill/>
        </p:spPr>
        <p:txBody>
          <a:bodyPr wrap="none" rtlCol="0" anchor="t">
            <a:spAutoFit/>
          </a:bodyPr>
          <a:p>
            <a:pPr algn="l"/>
            <a:r>
              <a:rPr lang="zh-CN" altLang="en-US"/>
              <a:t>后台发送：</a:t>
            </a:r>
            <a:r>
              <a:rPr lang="zh-CN" altLang="en-US">
                <a:solidFill>
                  <a:srgbClr val="FF0000"/>
                </a:solidFill>
              </a:rPr>
              <a:t>微原</a:t>
            </a:r>
            <a:r>
              <a:rPr lang="en-US" altLang="zh-CN">
                <a:solidFill>
                  <a:srgbClr val="FF0000"/>
                </a:solidFill>
              </a:rPr>
              <a:t>TD</a:t>
            </a:r>
            <a:r>
              <a:rPr lang="zh-CN" altLang="en-US">
                <a:solidFill>
                  <a:srgbClr val="FF0000"/>
                </a:solidFill>
              </a:rPr>
              <a:t>课件</a:t>
            </a:r>
            <a:endParaRPr lang="zh-CN" altLang="en-US">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custDataLst>
              <p:tags r:id="rId1"/>
            </p:custDataLst>
          </p:nvPr>
        </p:nvSpPr>
        <p:spPr>
          <a:xfrm>
            <a:off x="5304203" y="456943"/>
            <a:ext cx="1592580" cy="922020"/>
          </a:xfrm>
          <a:prstGeom prst="rect">
            <a:avLst/>
          </a:prstGeom>
          <a:noFill/>
        </p:spPr>
        <p:txBody>
          <a:bodyPr wrap="square" rtlCol="0" anchor="b" anchorCtr="0">
            <a:normAutofit fontScale="97500"/>
          </a:bodyPr>
          <a:lstStyle/>
          <a:p>
            <a:pPr algn="ctr"/>
            <a:r>
              <a:rPr lang="zh-CN" altLang="en-US" sz="5400" spc="150">
                <a:solidFill>
                  <a:schemeClr val="tx1">
                    <a:lumMod val="85000"/>
                    <a:lumOff val="15000"/>
                  </a:schemeClr>
                </a:solidFill>
                <a:uFillTx/>
                <a:latin typeface="Arial" panose="020B0604020202020204" pitchFamily="34" charset="0"/>
                <a:ea typeface="汉仪旗黑-85S" panose="00020600040101010101" pitchFamily="18" charset="-122"/>
                <a:cs typeface="微软雅黑" panose="020B0503020204020204" charset="-122"/>
                <a:sym typeface="+mn-lt"/>
              </a:rPr>
              <a:t>目录</a:t>
            </a:r>
            <a:endParaRPr lang="zh-CN" altLang="en-US" sz="5400" spc="150">
              <a:solidFill>
                <a:schemeClr val="tx1">
                  <a:lumMod val="85000"/>
                  <a:lumOff val="15000"/>
                </a:schemeClr>
              </a:solidFill>
              <a:uFillTx/>
              <a:latin typeface="Arial" panose="020B0604020202020204" pitchFamily="34" charset="0"/>
              <a:ea typeface="汉仪旗黑-85S" panose="00020600040101010101" pitchFamily="18" charset="-122"/>
              <a:cs typeface="微软雅黑" panose="020B0503020204020204" charset="-122"/>
              <a:sym typeface="+mn-lt"/>
            </a:endParaRPr>
          </a:p>
        </p:txBody>
      </p:sp>
      <p:grpSp>
        <p:nvGrpSpPr>
          <p:cNvPr id="8" name="组合 7"/>
          <p:cNvGrpSpPr/>
          <p:nvPr>
            <p:custDataLst>
              <p:tags r:id="rId2"/>
            </p:custDataLst>
          </p:nvPr>
        </p:nvGrpSpPr>
        <p:grpSpPr>
          <a:xfrm>
            <a:off x="6769735" y="2187575"/>
            <a:ext cx="4676775" cy="1158875"/>
            <a:chOff x="10661" y="3445"/>
            <a:chExt cx="7365" cy="1825"/>
          </a:xfrm>
        </p:grpSpPr>
        <p:sp>
          <p:nvSpPr>
            <p:cNvPr id="2" name="三角形 10"/>
            <p:cNvSpPr/>
            <p:nvPr>
              <p:custDataLst>
                <p:tags r:id="rId3"/>
              </p:custDataLst>
            </p:nvPr>
          </p:nvSpPr>
          <p:spPr>
            <a:xfrm rot="6375477">
              <a:off x="10531" y="3646"/>
              <a:ext cx="1553" cy="11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a:bodyPr>
            <a:lstStyle/>
            <a:p>
              <a:pPr algn="ctr"/>
              <a:endParaRPr kumimoji="1" lang="zh-CN" altLang="en-US">
                <a:solidFill>
                  <a:schemeClr val="tx1">
                    <a:lumMod val="85000"/>
                    <a:lumOff val="15000"/>
                  </a:schemeClr>
                </a:solidFill>
              </a:endParaRPr>
            </a:p>
          </p:txBody>
        </p:sp>
        <p:sp>
          <p:nvSpPr>
            <p:cNvPr id="3" name="文本框 12"/>
            <p:cNvSpPr txBox="1"/>
            <p:nvPr>
              <p:custDataLst>
                <p:tags r:id="rId4"/>
              </p:custDataLst>
            </p:nvPr>
          </p:nvSpPr>
          <p:spPr>
            <a:xfrm>
              <a:off x="10661" y="3540"/>
              <a:ext cx="1316" cy="1731"/>
            </a:xfrm>
            <a:prstGeom prst="rect">
              <a:avLst/>
            </a:prstGeom>
            <a:noFill/>
          </p:spPr>
          <p:txBody>
            <a:bodyPr wrap="square" rtlCol="0">
              <a:norm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8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rPr>
                <a:t>2</a:t>
              </a:r>
              <a:endParaRPr lang="en-US" altLang="zh-CN" sz="48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6" name="文本框 5"/>
            <p:cNvSpPr txBox="1"/>
            <p:nvPr>
              <p:custDataLst>
                <p:tags r:id="rId5"/>
              </p:custDataLst>
            </p:nvPr>
          </p:nvSpPr>
          <p:spPr>
            <a:xfrm>
              <a:off x="12028" y="3736"/>
              <a:ext cx="5998" cy="960"/>
            </a:xfrm>
            <a:prstGeom prst="rect">
              <a:avLst/>
            </a:prstGeom>
            <a:noFill/>
          </p:spPr>
          <p:txBody>
            <a:bodyPr wrap="square" rtlCol="0" anchor="b" anchorCtr="0">
              <a:noAutofit/>
            </a:bodyPr>
            <a:lstStyle/>
            <a:p>
              <a:pPr marL="0" indent="0" algn="l">
                <a:lnSpc>
                  <a:spcPct val="100000"/>
                </a:lnSpc>
                <a:spcBef>
                  <a:spcPts val="0"/>
                </a:spcBef>
                <a:spcAft>
                  <a:spcPts val="0"/>
                </a:spcAft>
                <a:buSzPct val="100000"/>
              </a:pPr>
              <a:r>
                <a:rPr lang="zh-CN" altLang="en-US" sz="2000" spc="150">
                  <a:solidFill>
                    <a:srgbClr val="C00000"/>
                  </a:solidFill>
                  <a:latin typeface="Arial" panose="020B0604020202020204" pitchFamily="34" charset="0"/>
                  <a:ea typeface="微软雅黑" panose="020B0503020204020204" charset="-122"/>
                  <a:cs typeface="微软雅黑" panose="020B0503020204020204" charset="-122"/>
                  <a:sym typeface="+mn-lt"/>
                </a:rPr>
                <a:t>计算机发展与未来形态</a:t>
              </a:r>
              <a:endParaRPr lang="zh-CN" altLang="en-US" sz="2000" spc="150">
                <a:solidFill>
                  <a:srgbClr val="C00000"/>
                </a:solidFill>
                <a:latin typeface="Arial" panose="020B0604020202020204" pitchFamily="34" charset="0"/>
                <a:ea typeface="微软雅黑" panose="020B0503020204020204" charset="-122"/>
                <a:cs typeface="微软雅黑" panose="020B0503020204020204" charset="-122"/>
                <a:sym typeface="+mn-lt"/>
              </a:endParaRPr>
            </a:p>
          </p:txBody>
        </p:sp>
      </p:grpSp>
      <p:grpSp>
        <p:nvGrpSpPr>
          <p:cNvPr id="7" name="组合 6"/>
          <p:cNvGrpSpPr/>
          <p:nvPr>
            <p:custDataLst>
              <p:tags r:id="rId6"/>
            </p:custDataLst>
          </p:nvPr>
        </p:nvGrpSpPr>
        <p:grpSpPr>
          <a:xfrm>
            <a:off x="752475" y="2153920"/>
            <a:ext cx="4705350" cy="1158240"/>
            <a:chOff x="1185" y="3392"/>
            <a:chExt cx="7410" cy="1824"/>
          </a:xfrm>
        </p:grpSpPr>
        <p:sp>
          <p:nvSpPr>
            <p:cNvPr id="4" name="三角形 6"/>
            <p:cNvSpPr/>
            <p:nvPr>
              <p:custDataLst>
                <p:tags r:id="rId7"/>
              </p:custDataLst>
            </p:nvPr>
          </p:nvSpPr>
          <p:spPr>
            <a:xfrm rot="6375477">
              <a:off x="1054" y="3593"/>
              <a:ext cx="1553" cy="11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a:bodyPr>
            <a:lstStyle/>
            <a:p>
              <a:pPr algn="ctr"/>
              <a:endParaRPr kumimoji="1" lang="zh-CN" altLang="en-US">
                <a:solidFill>
                  <a:schemeClr val="tx1">
                    <a:lumMod val="85000"/>
                    <a:lumOff val="15000"/>
                  </a:schemeClr>
                </a:solidFill>
              </a:endParaRPr>
            </a:p>
          </p:txBody>
        </p:sp>
        <p:sp>
          <p:nvSpPr>
            <p:cNvPr id="5" name="文本框 12"/>
            <p:cNvSpPr txBox="1"/>
            <p:nvPr>
              <p:custDataLst>
                <p:tags r:id="rId8"/>
              </p:custDataLst>
            </p:nvPr>
          </p:nvSpPr>
          <p:spPr>
            <a:xfrm>
              <a:off x="1185" y="3486"/>
              <a:ext cx="1316" cy="1731"/>
            </a:xfrm>
            <a:prstGeom prst="rect">
              <a:avLst/>
            </a:prstGeom>
            <a:noFill/>
          </p:spPr>
          <p:txBody>
            <a:bodyPr wrap="square" rtlCol="0">
              <a:norm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8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rPr>
                <a:t>1</a:t>
              </a:r>
              <a:endParaRPr lang="en-US" altLang="zh-CN" sz="48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9" name="文本框 8"/>
            <p:cNvSpPr txBox="1"/>
            <p:nvPr>
              <p:custDataLst>
                <p:tags r:id="rId9"/>
              </p:custDataLst>
            </p:nvPr>
          </p:nvSpPr>
          <p:spPr>
            <a:xfrm>
              <a:off x="2597" y="3800"/>
              <a:ext cx="5998" cy="960"/>
            </a:xfrm>
            <a:prstGeom prst="rect">
              <a:avLst/>
            </a:prstGeom>
            <a:noFill/>
          </p:spPr>
          <p:txBody>
            <a:bodyPr wrap="square" rtlCol="0" anchor="b" anchorCtr="0">
              <a:normAutofit fontScale="80000"/>
            </a:bodyPr>
            <a:lstStyle/>
            <a:p>
              <a:pPr marL="0" indent="0" algn="l">
                <a:lnSpc>
                  <a:spcPct val="100000"/>
                </a:lnSpc>
                <a:spcBef>
                  <a:spcPts val="0"/>
                </a:spcBef>
                <a:spcAft>
                  <a:spcPts val="0"/>
                </a:spcAft>
                <a:buSzPct val="100000"/>
              </a:pPr>
              <a:r>
                <a:rPr lang="zh-CN" altLang="en-US" sz="2500" spc="150">
                  <a:solidFill>
                    <a:schemeClr val="bg1">
                      <a:lumMod val="85000"/>
                    </a:schemeClr>
                  </a:solidFill>
                  <a:latin typeface="Arial" panose="020B0604020202020204" pitchFamily="34" charset="0"/>
                  <a:ea typeface="微软雅黑" panose="020B0503020204020204" charset="-122"/>
                  <a:cs typeface="微软雅黑" panose="020B0503020204020204" charset="-122"/>
                  <a:sym typeface="+mn-lt"/>
                </a:rPr>
                <a:t>微机原理与系统设计课程介绍</a:t>
              </a:r>
              <a:endParaRPr lang="zh-CN" altLang="en-US" sz="2500" spc="150">
                <a:solidFill>
                  <a:schemeClr val="bg1">
                    <a:lumMod val="85000"/>
                  </a:schemeClr>
                </a:solidFill>
                <a:latin typeface="Arial" panose="020B0604020202020204" pitchFamily="34" charset="0"/>
                <a:ea typeface="微软雅黑" panose="020B0503020204020204" charset="-122"/>
                <a:cs typeface="微软雅黑" panose="020B0503020204020204" charset="-122"/>
                <a:sym typeface="+mn-lt"/>
              </a:endParaRPr>
            </a:p>
          </p:txBody>
        </p:sp>
      </p:grpSp>
      <p:grpSp>
        <p:nvGrpSpPr>
          <p:cNvPr id="11" name="组合 10"/>
          <p:cNvGrpSpPr/>
          <p:nvPr>
            <p:custDataLst>
              <p:tags r:id="rId10"/>
            </p:custDataLst>
          </p:nvPr>
        </p:nvGrpSpPr>
        <p:grpSpPr>
          <a:xfrm>
            <a:off x="3689350" y="4168775"/>
            <a:ext cx="4699635" cy="1158875"/>
            <a:chOff x="5810" y="6565"/>
            <a:chExt cx="7401" cy="1825"/>
          </a:xfrm>
        </p:grpSpPr>
        <p:sp>
          <p:nvSpPr>
            <p:cNvPr id="10" name="三角形 14"/>
            <p:cNvSpPr/>
            <p:nvPr>
              <p:custDataLst>
                <p:tags r:id="rId11"/>
              </p:custDataLst>
            </p:nvPr>
          </p:nvSpPr>
          <p:spPr>
            <a:xfrm rot="6375477">
              <a:off x="5679" y="6766"/>
              <a:ext cx="1553" cy="11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a:bodyPr>
            <a:lstStyle/>
            <a:p>
              <a:pPr algn="ctr"/>
              <a:endParaRPr kumimoji="1" lang="zh-CN" altLang="en-US">
                <a:solidFill>
                  <a:schemeClr val="tx1">
                    <a:lumMod val="85000"/>
                    <a:lumOff val="15000"/>
                  </a:schemeClr>
                </a:solidFill>
              </a:endParaRPr>
            </a:p>
          </p:txBody>
        </p:sp>
        <p:sp>
          <p:nvSpPr>
            <p:cNvPr id="13" name="文本框 12"/>
            <p:cNvSpPr txBox="1"/>
            <p:nvPr>
              <p:custDataLst>
                <p:tags r:id="rId12"/>
              </p:custDataLst>
            </p:nvPr>
          </p:nvSpPr>
          <p:spPr>
            <a:xfrm>
              <a:off x="5810" y="6660"/>
              <a:ext cx="1316" cy="1731"/>
            </a:xfrm>
            <a:prstGeom prst="rect">
              <a:avLst/>
            </a:prstGeom>
            <a:noFill/>
          </p:spPr>
          <p:txBody>
            <a:bodyPr wrap="square" rtlCol="0">
              <a:norm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8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rPr>
                <a:t>3</a:t>
              </a:r>
              <a:endParaRPr lang="en-US" altLang="zh-CN" sz="48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14" name="文本框 13"/>
            <p:cNvSpPr txBox="1"/>
            <p:nvPr>
              <p:custDataLst>
                <p:tags r:id="rId13"/>
              </p:custDataLst>
            </p:nvPr>
          </p:nvSpPr>
          <p:spPr>
            <a:xfrm>
              <a:off x="7213" y="6974"/>
              <a:ext cx="5998" cy="960"/>
            </a:xfrm>
            <a:prstGeom prst="rect">
              <a:avLst/>
            </a:prstGeom>
            <a:noFill/>
          </p:spPr>
          <p:txBody>
            <a:bodyPr wrap="square" rtlCol="0" anchor="b" anchorCtr="0">
              <a:normAutofit/>
            </a:bodyPr>
            <a:lstStyle/>
            <a:p>
              <a:pPr marL="0" indent="0" algn="l">
                <a:lnSpc>
                  <a:spcPct val="100000"/>
                </a:lnSpc>
                <a:spcBef>
                  <a:spcPts val="0"/>
                </a:spcBef>
                <a:spcAft>
                  <a:spcPts val="0"/>
                </a:spcAft>
                <a:buSzPct val="100000"/>
              </a:pPr>
              <a:r>
                <a:rPr lang="zh-CN" altLang="en-US" sz="2000" spc="15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lt"/>
                </a:rPr>
                <a:t>时代机遇与挑战</a:t>
              </a:r>
              <a:endParaRPr lang="zh-CN" altLang="en-US" sz="2000" spc="150">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mn-lt"/>
              </a:endParaRPr>
            </a:p>
          </p:txBody>
        </p:sp>
      </p:grpSp>
    </p:spTree>
    <p:custDataLst>
      <p:tags r:id="rId1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fltVal val="0.497047"/>
                                          </p:val>
                                        </p:tav>
                                      </p:tavLst>
                                    </p:anim>
                                    <p:anim calcmode="lin" valueType="num">
                                      <p:cBhvr>
                                        <p:cTn id="9" dur="450" decel="100000" fill="hold"/>
                                        <p:tgtEl>
                                          <p:spTgt spid="7"/>
                                        </p:tgtEl>
                                        <p:attrNameLst>
                                          <p:attrName>ppt_y</p:attrName>
                                        </p:attrNameLst>
                                      </p:cBhvr>
                                      <p:tavLst>
                                        <p:tav tm="0">
                                          <p:val>
                                            <p:strVal val="#ppt_y+1"/>
                                          </p:val>
                                        </p:tav>
                                        <p:tav tm="100000">
                                          <p:val>
                                            <p:fltVal val="0.539488"/>
                                          </p:val>
                                        </p:tav>
                                      </p:tavLst>
                                    </p:anim>
                                    <p:anim calcmode="lin" valueType="num">
                                      <p:cBhvr>
                                        <p:cTn id="10" dur="50" accel="100000" fill="hold">
                                          <p:stCondLst>
                                            <p:cond delay="450"/>
                                          </p:stCondLst>
                                        </p:cTn>
                                        <p:tgtEl>
                                          <p:spTgt spid="7"/>
                                        </p:tgtEl>
                                        <p:attrNameLst>
                                          <p:attrName>ppt_y</p:attrName>
                                        </p:attrNameLst>
                                      </p:cBhvr>
                                      <p:tavLst>
                                        <p:tav tm="0">
                                          <p:val>
                                            <p:strVal val="#ppt_y-.03"/>
                                          </p:val>
                                        </p:tav>
                                        <p:tav tm="100000">
                                          <p:val>
                                            <p:fltVal val="0.539488"/>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anim calcmode="lin" valueType="num">
                                      <p:cBhvr>
                                        <p:cTn id="16" dur="500" fill="hold"/>
                                        <p:tgtEl>
                                          <p:spTgt spid="8"/>
                                        </p:tgtEl>
                                        <p:attrNameLst>
                                          <p:attrName>ppt_x</p:attrName>
                                        </p:attrNameLst>
                                      </p:cBhvr>
                                      <p:tavLst>
                                        <p:tav tm="0">
                                          <p:val>
                                            <p:strVal val="#ppt_x"/>
                                          </p:val>
                                        </p:tav>
                                        <p:tav tm="100000">
                                          <p:val>
                                            <p:fltVal val="0.743844"/>
                                          </p:val>
                                        </p:tav>
                                      </p:tavLst>
                                    </p:anim>
                                    <p:anim calcmode="lin" valueType="num">
                                      <p:cBhvr>
                                        <p:cTn id="17" dur="450" decel="100000" fill="hold"/>
                                        <p:tgtEl>
                                          <p:spTgt spid="8"/>
                                        </p:tgtEl>
                                        <p:attrNameLst>
                                          <p:attrName>ppt_y</p:attrName>
                                        </p:attrNameLst>
                                      </p:cBhvr>
                                      <p:tavLst>
                                        <p:tav tm="0">
                                          <p:val>
                                            <p:strVal val="#ppt_y+1"/>
                                          </p:val>
                                        </p:tav>
                                        <p:tav tm="100000">
                                          <p:val>
                                            <p:fltVal val="0.541941"/>
                                          </p:val>
                                        </p:tav>
                                      </p:tavLst>
                                    </p:anim>
                                    <p:anim calcmode="lin" valueType="num">
                                      <p:cBhvr>
                                        <p:cTn id="18" dur="50" accel="100000" fill="hold">
                                          <p:stCondLst>
                                            <p:cond delay="450"/>
                                          </p:stCondLst>
                                        </p:cTn>
                                        <p:tgtEl>
                                          <p:spTgt spid="8"/>
                                        </p:tgtEl>
                                        <p:attrNameLst>
                                          <p:attrName>ppt_y</p:attrName>
                                        </p:attrNameLst>
                                      </p:cBhvr>
                                      <p:tavLst>
                                        <p:tav tm="0">
                                          <p:val>
                                            <p:strVal val="#ppt_y-.03"/>
                                          </p:val>
                                        </p:tav>
                                        <p:tav tm="100000">
                                          <p:val>
                                            <p:fltVal val="0.541941"/>
                                          </p:val>
                                        </p:tav>
                                      </p:tavLst>
                                    </p:anim>
                                  </p:childTnLst>
                                </p:cTn>
                              </p:par>
                              <p:par>
                                <p:cTn id="19" presetID="35" presetClass="path" presetSubtype="0" accel="50000" decel="50000" fill="hold" nodeType="withEffect">
                                  <p:stCondLst>
                                    <p:cond delay="0"/>
                                  </p:stCondLst>
                                  <p:childTnLst>
                                    <p:anim calcmode="lin" valueType="num">
                                      <p:cBhvr additive="base">
                                        <p:cTn id="20" dur="500" fill="hold">
                                          <p:stCondLst>
                                            <p:cond delay="0"/>
                                          </p:stCondLst>
                                        </p:cTn>
                                        <p:tgtEl>
                                          <p:spTgt spid="7"/>
                                        </p:tgtEl>
                                        <p:attrNameLst>
                                          <p:attrName>ppt_x</p:attrName>
                                        </p:attrNameLst>
                                      </p:cBhvr>
                                      <p:tavLst>
                                        <p:tav tm="0">
                                          <p:val>
                                            <p:strVal val="ppt_x"/>
                                          </p:val>
                                        </p:tav>
                                        <p:tav tm="100000">
                                          <p:val>
                                            <p:fltVal val="0.251449"/>
                                          </p:val>
                                        </p:tav>
                                      </p:tavLst>
                                    </p:anim>
                                    <p:anim calcmode="lin" valueType="num">
                                      <p:cBhvr additive="base">
                                        <p:cTn id="21" dur="500" fill="hold">
                                          <p:stCondLst>
                                            <p:cond delay="0"/>
                                          </p:stCondLst>
                                        </p:cTn>
                                        <p:tgtEl>
                                          <p:spTgt spid="7"/>
                                        </p:tgtEl>
                                        <p:attrNameLst>
                                          <p:attrName>ppt_y</p:attrName>
                                        </p:attrNameLst>
                                      </p:cBhvr>
                                      <p:tavLst>
                                        <p:tav tm="0">
                                          <p:val>
                                            <p:strVal val="ppt_y"/>
                                          </p:val>
                                        </p:tav>
                                        <p:tav tm="100000">
                                          <p:val>
                                            <p:fltVal val="0.536988"/>
                                          </p:val>
                                        </p:tav>
                                      </p:tavLst>
                                    </p:anim>
                                    <p:anim calcmode="lin" valueType="num">
                                      <p:cBhvr additive="base">
                                        <p:cTn id="22" dur="500" fill="hold">
                                          <p:stCondLst>
                                            <p:cond delay="0"/>
                                          </p:stCondLst>
                                        </p:cTn>
                                        <p:tgtEl>
                                          <p:spTgt spid="7"/>
                                        </p:tgtEl>
                                        <p:attrNameLst>
                                          <p:attrName>ppt_w</p:attrName>
                                        </p:attrNameLst>
                                      </p:cBhvr>
                                      <p:tavLst>
                                        <p:tav tm="0">
                                          <p:val>
                                            <p:strVal val="ppt_w"/>
                                          </p:val>
                                        </p:tav>
                                        <p:tav tm="100000">
                                          <p:val>
                                            <p:strVal val="#ppt_w"/>
                                          </p:val>
                                        </p:tav>
                                      </p:tavLst>
                                    </p:anim>
                                    <p:anim calcmode="lin" valueType="num">
                                      <p:cBhvr additive="base">
                                        <p:cTn id="23" dur="500" fill="hold">
                                          <p:stCondLst>
                                            <p:cond delay="0"/>
                                          </p:stCondLst>
                                        </p:cTn>
                                        <p:tgtEl>
                                          <p:spTgt spid="7"/>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37"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anim calcmode="lin" valueType="num">
                                      <p:cBhvr>
                                        <p:cTn id="29" dur="500" fill="hold"/>
                                        <p:tgtEl>
                                          <p:spTgt spid="11"/>
                                        </p:tgtEl>
                                        <p:attrNameLst>
                                          <p:attrName>ppt_x</p:attrName>
                                        </p:attrNameLst>
                                      </p:cBhvr>
                                      <p:tavLst>
                                        <p:tav tm="0">
                                          <p:val>
                                            <p:strVal val="#ppt_x"/>
                                          </p:val>
                                        </p:tav>
                                        <p:tav tm="100000">
                                          <p:val>
                                            <p:fltVal val="0.4921"/>
                                          </p:val>
                                        </p:tav>
                                      </p:tavLst>
                                    </p:anim>
                                    <p:anim calcmode="lin" valueType="num">
                                      <p:cBhvr>
                                        <p:cTn id="30" dur="450" decel="100000" fill="hold"/>
                                        <p:tgtEl>
                                          <p:spTgt spid="11"/>
                                        </p:tgtEl>
                                        <p:attrNameLst>
                                          <p:attrName>ppt_y</p:attrName>
                                        </p:attrNameLst>
                                      </p:cBhvr>
                                      <p:tavLst>
                                        <p:tav tm="0">
                                          <p:val>
                                            <p:strVal val="#ppt_y+1"/>
                                          </p:val>
                                        </p:tav>
                                        <p:tav tm="100000">
                                          <p:val>
                                            <p:fltVal val="0.686386"/>
                                          </p:val>
                                        </p:tav>
                                      </p:tavLst>
                                    </p:anim>
                                    <p:anim calcmode="lin" valueType="num">
                                      <p:cBhvr>
                                        <p:cTn id="31" dur="50" accel="100000" fill="hold">
                                          <p:stCondLst>
                                            <p:cond delay="450"/>
                                          </p:stCondLst>
                                        </p:cTn>
                                        <p:tgtEl>
                                          <p:spTgt spid="11"/>
                                        </p:tgtEl>
                                        <p:attrNameLst>
                                          <p:attrName>ppt_y</p:attrName>
                                        </p:attrNameLst>
                                      </p:cBhvr>
                                      <p:tavLst>
                                        <p:tav tm="0">
                                          <p:val>
                                            <p:strVal val="#ppt_y-.03"/>
                                          </p:val>
                                        </p:tav>
                                        <p:tav tm="100000">
                                          <p:val>
                                            <p:fltVal val="0.686386"/>
                                          </p:val>
                                        </p:tav>
                                      </p:tavLst>
                                    </p:anim>
                                  </p:childTnLst>
                                </p:cTn>
                              </p:par>
                              <p:par>
                                <p:cTn id="32" presetID="35" presetClass="path" presetSubtype="0" accel="50000" decel="50000" fill="hold" nodeType="withEffect">
                                  <p:stCondLst>
                                    <p:cond delay="0"/>
                                  </p:stCondLst>
                                  <p:childTnLst>
                                    <p:anim calcmode="lin" valueType="num">
                                      <p:cBhvr additive="base">
                                        <p:cTn id="33" dur="500" fill="hold">
                                          <p:stCondLst>
                                            <p:cond delay="0"/>
                                          </p:stCondLst>
                                        </p:cTn>
                                        <p:tgtEl>
                                          <p:spTgt spid="7"/>
                                        </p:tgtEl>
                                        <p:attrNameLst>
                                          <p:attrName>ppt_x</p:attrName>
                                        </p:attrNameLst>
                                      </p:cBhvr>
                                      <p:tavLst>
                                        <p:tav tm="0">
                                          <p:val>
                                            <p:strVal val="ppt_x"/>
                                          </p:val>
                                        </p:tav>
                                        <p:tav tm="100000">
                                          <p:val>
                                            <p:fltVal val="0.251449"/>
                                          </p:val>
                                        </p:tav>
                                      </p:tavLst>
                                    </p:anim>
                                    <p:anim calcmode="lin" valueType="num">
                                      <p:cBhvr additive="base">
                                        <p:cTn id="34" dur="500" fill="hold">
                                          <p:stCondLst>
                                            <p:cond delay="0"/>
                                          </p:stCondLst>
                                        </p:cTn>
                                        <p:tgtEl>
                                          <p:spTgt spid="7"/>
                                        </p:tgtEl>
                                        <p:attrNameLst>
                                          <p:attrName>ppt_y</p:attrName>
                                        </p:attrNameLst>
                                      </p:cBhvr>
                                      <p:tavLst>
                                        <p:tav tm="0">
                                          <p:val>
                                            <p:strVal val="ppt_y"/>
                                          </p:val>
                                        </p:tav>
                                        <p:tav tm="100000">
                                          <p:val>
                                            <p:fltVal val="0.392543"/>
                                          </p:val>
                                        </p:tav>
                                      </p:tavLst>
                                    </p:anim>
                                    <p:anim calcmode="lin" valueType="num">
                                      <p:cBhvr additive="base">
                                        <p:cTn id="35" dur="500" fill="hold">
                                          <p:stCondLst>
                                            <p:cond delay="0"/>
                                          </p:stCondLst>
                                        </p:cTn>
                                        <p:tgtEl>
                                          <p:spTgt spid="7"/>
                                        </p:tgtEl>
                                        <p:attrNameLst>
                                          <p:attrName>ppt_w</p:attrName>
                                        </p:attrNameLst>
                                      </p:cBhvr>
                                      <p:tavLst>
                                        <p:tav tm="0">
                                          <p:val>
                                            <p:strVal val="ppt_w"/>
                                          </p:val>
                                        </p:tav>
                                        <p:tav tm="100000">
                                          <p:val>
                                            <p:strVal val="#ppt_w"/>
                                          </p:val>
                                        </p:tav>
                                      </p:tavLst>
                                    </p:anim>
                                    <p:anim calcmode="lin" valueType="num">
                                      <p:cBhvr additive="base">
                                        <p:cTn id="36"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37" presetID="35" presetClass="path" presetSubtype="0" accel="50000" decel="50000" fill="hold" nodeType="withEffect">
                                  <p:stCondLst>
                                    <p:cond delay="0"/>
                                  </p:stCondLst>
                                  <p:childTnLst>
                                    <p:anim calcmode="lin" valueType="num">
                                      <p:cBhvr additive="base">
                                        <p:cTn id="38" dur="500" fill="hold">
                                          <p:stCondLst>
                                            <p:cond delay="0"/>
                                          </p:stCondLst>
                                        </p:cTn>
                                        <p:tgtEl>
                                          <p:spTgt spid="8"/>
                                        </p:tgtEl>
                                        <p:attrNameLst>
                                          <p:attrName>ppt_x</p:attrName>
                                        </p:attrNameLst>
                                      </p:cBhvr>
                                      <p:tavLst>
                                        <p:tav tm="0">
                                          <p:val>
                                            <p:strVal val="ppt_x"/>
                                          </p:val>
                                        </p:tav>
                                        <p:tav tm="100000">
                                          <p:val>
                                            <p:fltVal val="0.743844"/>
                                          </p:val>
                                        </p:tav>
                                      </p:tavLst>
                                    </p:anim>
                                    <p:anim calcmode="lin" valueType="num">
                                      <p:cBhvr additive="base">
                                        <p:cTn id="39" dur="500" fill="hold">
                                          <p:stCondLst>
                                            <p:cond delay="0"/>
                                          </p:stCondLst>
                                        </p:cTn>
                                        <p:tgtEl>
                                          <p:spTgt spid="8"/>
                                        </p:tgtEl>
                                        <p:attrNameLst>
                                          <p:attrName>ppt_y</p:attrName>
                                        </p:attrNameLst>
                                      </p:cBhvr>
                                      <p:tavLst>
                                        <p:tav tm="0">
                                          <p:val>
                                            <p:strVal val="ppt_y"/>
                                          </p:val>
                                        </p:tav>
                                        <p:tav tm="100000">
                                          <p:val>
                                            <p:fltVal val="0.397497"/>
                                          </p:val>
                                        </p:tav>
                                      </p:tavLst>
                                    </p:anim>
                                    <p:anim calcmode="lin" valueType="num">
                                      <p:cBhvr additive="base">
                                        <p:cTn id="40" dur="500" fill="hold">
                                          <p:stCondLst>
                                            <p:cond delay="0"/>
                                          </p:stCondLst>
                                        </p:cTn>
                                        <p:tgtEl>
                                          <p:spTgt spid="8"/>
                                        </p:tgtEl>
                                        <p:attrNameLst>
                                          <p:attrName>ppt_w</p:attrName>
                                        </p:attrNameLst>
                                      </p:cBhvr>
                                      <p:tavLst>
                                        <p:tav tm="0">
                                          <p:val>
                                            <p:strVal val="ppt_w"/>
                                          </p:val>
                                        </p:tav>
                                        <p:tav tm="100000">
                                          <p:val>
                                            <p:strVal val="#ppt_w"/>
                                          </p:val>
                                        </p:tav>
                                      </p:tavLst>
                                    </p:anim>
                                    <p:anim calcmode="lin" valueType="num">
                                      <p:cBhvr additive="base">
                                        <p:cTn id="41" dur="500" fill="hold">
                                          <p:stCondLst>
                                            <p:cond delay="0"/>
                                          </p:stCondLst>
                                        </p:cTn>
                                        <p:tgtEl>
                                          <p:spTgt spid="8"/>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35" presetClass="path" presetSubtype="0" accel="50000" decel="50000" fill="hold" nodeType="clickEffect">
                                  <p:stCondLst>
                                    <p:cond delay="0"/>
                                  </p:stCondLst>
                                  <p:childTnLst>
                                    <p:anim calcmode="lin" valueType="num">
                                      <p:cBhvr additive="base">
                                        <p:cTn id="45" dur="250" fill="hold">
                                          <p:stCondLst>
                                            <p:cond delay="0"/>
                                          </p:stCondLst>
                                        </p:cTn>
                                        <p:tgtEl>
                                          <p:spTgt spid="11"/>
                                        </p:tgtEl>
                                        <p:attrNameLst>
                                          <p:attrName>ppt_x</p:attrName>
                                        </p:attrNameLst>
                                      </p:cBhvr>
                                      <p:tavLst>
                                        <p:tav tm="0">
                                          <p:val>
                                            <p:strVal val="ppt_x"/>
                                          </p:val>
                                        </p:tav>
                                        <p:tav tm="100000">
                                          <p:val>
                                            <p:fltVal val="0.4921"/>
                                          </p:val>
                                        </p:tav>
                                      </p:tavLst>
                                    </p:anim>
                                    <p:anim calcmode="lin" valueType="num">
                                      <p:cBhvr additive="base">
                                        <p:cTn id="46" dur="250" fill="hold">
                                          <p:stCondLst>
                                            <p:cond delay="0"/>
                                          </p:stCondLst>
                                        </p:cTn>
                                        <p:tgtEl>
                                          <p:spTgt spid="11"/>
                                        </p:tgtEl>
                                        <p:attrNameLst>
                                          <p:attrName>ppt_y</p:attrName>
                                        </p:attrNameLst>
                                      </p:cBhvr>
                                      <p:tavLst>
                                        <p:tav tm="0">
                                          <p:val>
                                            <p:strVal val="ppt_y"/>
                                          </p:val>
                                        </p:tav>
                                        <p:tav tm="100000">
                                          <p:val>
                                            <p:fltVal val="0.686386"/>
                                          </p:val>
                                        </p:tav>
                                      </p:tavLst>
                                    </p:anim>
                                    <p:anim calcmode="lin" valueType="num">
                                      <p:cBhvr additive="base">
                                        <p:cTn id="47" dur="250" fill="hold">
                                          <p:stCondLst>
                                            <p:cond delay="0"/>
                                          </p:stCondLst>
                                        </p:cTn>
                                        <p:tgtEl>
                                          <p:spTgt spid="11"/>
                                        </p:tgtEl>
                                        <p:attrNameLst>
                                          <p:attrName>ppt_w</p:attrName>
                                        </p:attrNameLst>
                                      </p:cBhvr>
                                      <p:tavLst>
                                        <p:tav tm="0">
                                          <p:val>
                                            <p:strVal val="ppt_w"/>
                                          </p:val>
                                        </p:tav>
                                        <p:tav tm="100000">
                                          <p:val>
                                            <p:strVal val="#ppt_w"/>
                                          </p:val>
                                        </p:tav>
                                      </p:tavLst>
                                    </p:anim>
                                    <p:anim calcmode="lin" valueType="num">
                                      <p:cBhvr additive="base">
                                        <p:cTn id="48" dur="250" fill="hold">
                                          <p:stCondLst>
                                            <p:cond delay="0"/>
                                          </p:stCondLst>
                                        </p:cTn>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p:cNvPicPr>
            <a:picLocks noChangeAspect="1"/>
          </p:cNvPicPr>
          <p:nvPr>
            <p:custDataLst>
              <p:tags r:id="rId1"/>
            </p:custDataLst>
          </p:nvPr>
        </p:nvPicPr>
        <p:blipFill rotWithShape="1">
          <a:blip r:embed="rId2"/>
          <a:srcRect/>
          <a:stretch>
            <a:fillRect/>
          </a:stretch>
        </p:blipFill>
        <p:spPr>
          <a:xfrm>
            <a:off x="9278285" y="2115127"/>
            <a:ext cx="2180305" cy="1452374"/>
          </a:xfrm>
          <a:prstGeom prst="rect">
            <a:avLst/>
          </a:prstGeom>
        </p:spPr>
      </p:pic>
      <p:sp>
        <p:nvSpPr>
          <p:cNvPr id="6" name="标题 1"/>
          <p:cNvSpPr txBox="1"/>
          <p:nvPr>
            <p:custDataLst>
              <p:tags r:id="rId3"/>
            </p:custDataLst>
          </p:nvPr>
        </p:nvSpPr>
        <p:spPr>
          <a:xfrm>
            <a:off x="2767013" y="657225"/>
            <a:ext cx="6660000" cy="636588"/>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rgbClr val="000000"/>
                </a:solidFill>
                <a:latin typeface="+mj-lt"/>
                <a:ea typeface="+mj-ea"/>
                <a:cs typeface="+mj-cs"/>
              </a:defRPr>
            </a:lvl1pPr>
          </a:lstStyle>
          <a:p>
            <a:r>
              <a:rPr lang="zh-CN" altLang="en-US" sz="3600" b="1" spc="150">
                <a:solidFill>
                  <a:srgbClr val="000000">
                    <a:lumMod val="75000"/>
                    <a:lumOff val="25000"/>
                  </a:srgbClr>
                </a:solidFill>
                <a:latin typeface="Arial" panose="020B0604020202020204" pitchFamily="34" charset="0"/>
                <a:ea typeface="微软雅黑" panose="020B0503020204020204" charset="-122"/>
                <a:sym typeface="Arial" panose="020B0604020202020204" pitchFamily="34" charset="0"/>
              </a:rPr>
              <a:t>计算机的发展简史</a:t>
            </a:r>
            <a:endParaRPr lang="zh-CN" altLang="en-US" sz="3600" b="1" spc="150">
              <a:solidFill>
                <a:srgbClr val="000000">
                  <a:lumMod val="75000"/>
                  <a:lumOff val="25000"/>
                </a:srgbClr>
              </a:solidFill>
              <a:latin typeface="Arial" panose="020B0604020202020204" pitchFamily="34" charset="0"/>
              <a:ea typeface="微软雅黑" panose="020B0503020204020204" charset="-122"/>
              <a:sym typeface="Arial" panose="020B0604020202020204" pitchFamily="34" charset="0"/>
            </a:endParaRPr>
          </a:p>
        </p:txBody>
      </p:sp>
      <p:sp>
        <p:nvSpPr>
          <p:cNvPr id="44" name="right-arrow-angle_38577"/>
          <p:cNvSpPr>
            <a:spLocks noChangeAspect="1"/>
          </p:cNvSpPr>
          <p:nvPr>
            <p:custDataLst>
              <p:tags r:id="rId4"/>
            </p:custDataLst>
          </p:nvPr>
        </p:nvSpPr>
        <p:spPr bwMode="auto">
          <a:xfrm>
            <a:off x="3118948" y="2556499"/>
            <a:ext cx="144862" cy="219287"/>
          </a:xfrm>
          <a:custGeom>
            <a:avLst/>
            <a:gdLst>
              <a:gd name="T0" fmla="*/ 368 w 3218"/>
              <a:gd name="T1" fmla="*/ 7085 h 7181"/>
              <a:gd name="T2" fmla="*/ 697 w 3218"/>
              <a:gd name="T3" fmla="*/ 7181 h 7181"/>
              <a:gd name="T4" fmla="*/ 1214 w 3218"/>
              <a:gd name="T5" fmla="*/ 6899 h 7181"/>
              <a:gd name="T6" fmla="*/ 3089 w 3218"/>
              <a:gd name="T7" fmla="*/ 3963 h 7181"/>
              <a:gd name="T8" fmla="*/ 3089 w 3218"/>
              <a:gd name="T9" fmla="*/ 3304 h 7181"/>
              <a:gd name="T10" fmla="*/ 1214 w 3218"/>
              <a:gd name="T11" fmla="*/ 369 h 7181"/>
              <a:gd name="T12" fmla="*/ 368 w 3218"/>
              <a:gd name="T13" fmla="*/ 182 h 7181"/>
              <a:gd name="T14" fmla="*/ 182 w 3218"/>
              <a:gd name="T15" fmla="*/ 1028 h 7181"/>
              <a:gd name="T16" fmla="*/ 1847 w 3218"/>
              <a:gd name="T17" fmla="*/ 3634 h 7181"/>
              <a:gd name="T18" fmla="*/ 182 w 3218"/>
              <a:gd name="T19" fmla="*/ 6240 h 7181"/>
              <a:gd name="T20" fmla="*/ 368 w 3218"/>
              <a:gd name="T21" fmla="*/ 7085 h 7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8" h="7181">
                <a:moveTo>
                  <a:pt x="368" y="7085"/>
                </a:moveTo>
                <a:cubicBezTo>
                  <a:pt x="471" y="7150"/>
                  <a:pt x="585" y="7181"/>
                  <a:pt x="697" y="7181"/>
                </a:cubicBezTo>
                <a:cubicBezTo>
                  <a:pt x="899" y="7181"/>
                  <a:pt x="1097" y="7082"/>
                  <a:pt x="1214" y="6899"/>
                </a:cubicBezTo>
                <a:lnTo>
                  <a:pt x="3089" y="3963"/>
                </a:lnTo>
                <a:cubicBezTo>
                  <a:pt x="3218" y="3762"/>
                  <a:pt x="3218" y="3505"/>
                  <a:pt x="3089" y="3304"/>
                </a:cubicBezTo>
                <a:lnTo>
                  <a:pt x="1214" y="369"/>
                </a:lnTo>
                <a:cubicBezTo>
                  <a:pt x="1032" y="84"/>
                  <a:pt x="653" y="0"/>
                  <a:pt x="368" y="182"/>
                </a:cubicBezTo>
                <a:cubicBezTo>
                  <a:pt x="84" y="364"/>
                  <a:pt x="0" y="743"/>
                  <a:pt x="182" y="1028"/>
                </a:cubicBezTo>
                <a:lnTo>
                  <a:pt x="1847" y="3634"/>
                </a:lnTo>
                <a:lnTo>
                  <a:pt x="182" y="6240"/>
                </a:lnTo>
                <a:cubicBezTo>
                  <a:pt x="0" y="6525"/>
                  <a:pt x="84" y="6903"/>
                  <a:pt x="368" y="7085"/>
                </a:cubicBezTo>
                <a:close/>
              </a:path>
            </a:pathLst>
          </a:custGeom>
          <a:solidFill>
            <a:srgbClr val="69A35B">
              <a:lumMod val="60000"/>
              <a:lumOff val="40000"/>
              <a:alpha val="20000"/>
            </a:srgbClr>
          </a:solidFill>
          <a:ln>
            <a:no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45" name="right-arrow-angle_38577"/>
          <p:cNvSpPr>
            <a:spLocks noChangeAspect="1"/>
          </p:cNvSpPr>
          <p:nvPr>
            <p:custDataLst>
              <p:tags r:id="rId5"/>
            </p:custDataLst>
          </p:nvPr>
        </p:nvSpPr>
        <p:spPr bwMode="auto">
          <a:xfrm>
            <a:off x="3244606" y="2556498"/>
            <a:ext cx="144862" cy="219287"/>
          </a:xfrm>
          <a:custGeom>
            <a:avLst/>
            <a:gdLst>
              <a:gd name="T0" fmla="*/ 368 w 3218"/>
              <a:gd name="T1" fmla="*/ 7085 h 7181"/>
              <a:gd name="T2" fmla="*/ 697 w 3218"/>
              <a:gd name="T3" fmla="*/ 7181 h 7181"/>
              <a:gd name="T4" fmla="*/ 1214 w 3218"/>
              <a:gd name="T5" fmla="*/ 6899 h 7181"/>
              <a:gd name="T6" fmla="*/ 3089 w 3218"/>
              <a:gd name="T7" fmla="*/ 3963 h 7181"/>
              <a:gd name="T8" fmla="*/ 3089 w 3218"/>
              <a:gd name="T9" fmla="*/ 3304 h 7181"/>
              <a:gd name="T10" fmla="*/ 1214 w 3218"/>
              <a:gd name="T11" fmla="*/ 369 h 7181"/>
              <a:gd name="T12" fmla="*/ 368 w 3218"/>
              <a:gd name="T13" fmla="*/ 182 h 7181"/>
              <a:gd name="T14" fmla="*/ 182 w 3218"/>
              <a:gd name="T15" fmla="*/ 1028 h 7181"/>
              <a:gd name="T16" fmla="*/ 1847 w 3218"/>
              <a:gd name="T17" fmla="*/ 3634 h 7181"/>
              <a:gd name="T18" fmla="*/ 182 w 3218"/>
              <a:gd name="T19" fmla="*/ 6240 h 7181"/>
              <a:gd name="T20" fmla="*/ 368 w 3218"/>
              <a:gd name="T21" fmla="*/ 7085 h 7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8" h="7181">
                <a:moveTo>
                  <a:pt x="368" y="7085"/>
                </a:moveTo>
                <a:cubicBezTo>
                  <a:pt x="471" y="7150"/>
                  <a:pt x="585" y="7181"/>
                  <a:pt x="697" y="7181"/>
                </a:cubicBezTo>
                <a:cubicBezTo>
                  <a:pt x="899" y="7181"/>
                  <a:pt x="1097" y="7082"/>
                  <a:pt x="1214" y="6899"/>
                </a:cubicBezTo>
                <a:lnTo>
                  <a:pt x="3089" y="3963"/>
                </a:lnTo>
                <a:cubicBezTo>
                  <a:pt x="3218" y="3762"/>
                  <a:pt x="3218" y="3505"/>
                  <a:pt x="3089" y="3304"/>
                </a:cubicBezTo>
                <a:lnTo>
                  <a:pt x="1214" y="369"/>
                </a:lnTo>
                <a:cubicBezTo>
                  <a:pt x="1032" y="84"/>
                  <a:pt x="653" y="0"/>
                  <a:pt x="368" y="182"/>
                </a:cubicBezTo>
                <a:cubicBezTo>
                  <a:pt x="84" y="364"/>
                  <a:pt x="0" y="743"/>
                  <a:pt x="182" y="1028"/>
                </a:cubicBezTo>
                <a:lnTo>
                  <a:pt x="1847" y="3634"/>
                </a:lnTo>
                <a:lnTo>
                  <a:pt x="182" y="6240"/>
                </a:lnTo>
                <a:cubicBezTo>
                  <a:pt x="0" y="6525"/>
                  <a:pt x="84" y="6903"/>
                  <a:pt x="368" y="7085"/>
                </a:cubicBezTo>
                <a:close/>
              </a:path>
            </a:pathLst>
          </a:custGeom>
          <a:solidFill>
            <a:srgbClr val="69A35B">
              <a:alpha val="40000"/>
            </a:srgbClr>
          </a:solidFill>
          <a:ln>
            <a:no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46" name="right-arrow-angle_38577"/>
          <p:cNvSpPr>
            <a:spLocks noChangeAspect="1"/>
          </p:cNvSpPr>
          <p:nvPr>
            <p:custDataLst>
              <p:tags r:id="rId6"/>
            </p:custDataLst>
          </p:nvPr>
        </p:nvSpPr>
        <p:spPr bwMode="auto">
          <a:xfrm>
            <a:off x="3370266" y="2556497"/>
            <a:ext cx="144862" cy="219287"/>
          </a:xfrm>
          <a:custGeom>
            <a:avLst/>
            <a:gdLst>
              <a:gd name="T0" fmla="*/ 368 w 3218"/>
              <a:gd name="T1" fmla="*/ 7085 h 7181"/>
              <a:gd name="T2" fmla="*/ 697 w 3218"/>
              <a:gd name="T3" fmla="*/ 7181 h 7181"/>
              <a:gd name="T4" fmla="*/ 1214 w 3218"/>
              <a:gd name="T5" fmla="*/ 6899 h 7181"/>
              <a:gd name="T6" fmla="*/ 3089 w 3218"/>
              <a:gd name="T7" fmla="*/ 3963 h 7181"/>
              <a:gd name="T8" fmla="*/ 3089 w 3218"/>
              <a:gd name="T9" fmla="*/ 3304 h 7181"/>
              <a:gd name="T10" fmla="*/ 1214 w 3218"/>
              <a:gd name="T11" fmla="*/ 369 h 7181"/>
              <a:gd name="T12" fmla="*/ 368 w 3218"/>
              <a:gd name="T13" fmla="*/ 182 h 7181"/>
              <a:gd name="T14" fmla="*/ 182 w 3218"/>
              <a:gd name="T15" fmla="*/ 1028 h 7181"/>
              <a:gd name="T16" fmla="*/ 1847 w 3218"/>
              <a:gd name="T17" fmla="*/ 3634 h 7181"/>
              <a:gd name="T18" fmla="*/ 182 w 3218"/>
              <a:gd name="T19" fmla="*/ 6240 h 7181"/>
              <a:gd name="T20" fmla="*/ 368 w 3218"/>
              <a:gd name="T21" fmla="*/ 7085 h 7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8" h="7181">
                <a:moveTo>
                  <a:pt x="368" y="7085"/>
                </a:moveTo>
                <a:cubicBezTo>
                  <a:pt x="471" y="7150"/>
                  <a:pt x="585" y="7181"/>
                  <a:pt x="697" y="7181"/>
                </a:cubicBezTo>
                <a:cubicBezTo>
                  <a:pt x="899" y="7181"/>
                  <a:pt x="1097" y="7082"/>
                  <a:pt x="1214" y="6899"/>
                </a:cubicBezTo>
                <a:lnTo>
                  <a:pt x="3089" y="3963"/>
                </a:lnTo>
                <a:cubicBezTo>
                  <a:pt x="3218" y="3762"/>
                  <a:pt x="3218" y="3505"/>
                  <a:pt x="3089" y="3304"/>
                </a:cubicBezTo>
                <a:lnTo>
                  <a:pt x="1214" y="369"/>
                </a:lnTo>
                <a:cubicBezTo>
                  <a:pt x="1032" y="84"/>
                  <a:pt x="653" y="0"/>
                  <a:pt x="368" y="182"/>
                </a:cubicBezTo>
                <a:cubicBezTo>
                  <a:pt x="84" y="364"/>
                  <a:pt x="0" y="743"/>
                  <a:pt x="182" y="1028"/>
                </a:cubicBezTo>
                <a:lnTo>
                  <a:pt x="1847" y="3634"/>
                </a:lnTo>
                <a:lnTo>
                  <a:pt x="182" y="6240"/>
                </a:lnTo>
                <a:cubicBezTo>
                  <a:pt x="0" y="6525"/>
                  <a:pt x="84" y="6903"/>
                  <a:pt x="368" y="7085"/>
                </a:cubicBezTo>
                <a:close/>
              </a:path>
            </a:pathLst>
          </a:custGeom>
          <a:solidFill>
            <a:srgbClr val="69A35B">
              <a:lumMod val="75000"/>
              <a:alpha val="70000"/>
            </a:srgbClr>
          </a:solidFill>
          <a:ln>
            <a:no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43" name="right-arrow-angle_38577"/>
          <p:cNvSpPr>
            <a:spLocks noChangeAspect="1"/>
          </p:cNvSpPr>
          <p:nvPr>
            <p:custDataLst>
              <p:tags r:id="rId7"/>
            </p:custDataLst>
          </p:nvPr>
        </p:nvSpPr>
        <p:spPr bwMode="auto">
          <a:xfrm>
            <a:off x="2993788" y="2556498"/>
            <a:ext cx="144862" cy="219287"/>
          </a:xfrm>
          <a:custGeom>
            <a:avLst/>
            <a:gdLst>
              <a:gd name="T0" fmla="*/ 368 w 3218"/>
              <a:gd name="T1" fmla="*/ 7085 h 7181"/>
              <a:gd name="T2" fmla="*/ 697 w 3218"/>
              <a:gd name="T3" fmla="*/ 7181 h 7181"/>
              <a:gd name="T4" fmla="*/ 1214 w 3218"/>
              <a:gd name="T5" fmla="*/ 6899 h 7181"/>
              <a:gd name="T6" fmla="*/ 3089 w 3218"/>
              <a:gd name="T7" fmla="*/ 3963 h 7181"/>
              <a:gd name="T8" fmla="*/ 3089 w 3218"/>
              <a:gd name="T9" fmla="*/ 3304 h 7181"/>
              <a:gd name="T10" fmla="*/ 1214 w 3218"/>
              <a:gd name="T11" fmla="*/ 369 h 7181"/>
              <a:gd name="T12" fmla="*/ 368 w 3218"/>
              <a:gd name="T13" fmla="*/ 182 h 7181"/>
              <a:gd name="T14" fmla="*/ 182 w 3218"/>
              <a:gd name="T15" fmla="*/ 1028 h 7181"/>
              <a:gd name="T16" fmla="*/ 1847 w 3218"/>
              <a:gd name="T17" fmla="*/ 3634 h 7181"/>
              <a:gd name="T18" fmla="*/ 182 w 3218"/>
              <a:gd name="T19" fmla="*/ 6240 h 7181"/>
              <a:gd name="T20" fmla="*/ 368 w 3218"/>
              <a:gd name="T21" fmla="*/ 7085 h 7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8" h="7181">
                <a:moveTo>
                  <a:pt x="368" y="7085"/>
                </a:moveTo>
                <a:cubicBezTo>
                  <a:pt x="471" y="7150"/>
                  <a:pt x="585" y="7181"/>
                  <a:pt x="697" y="7181"/>
                </a:cubicBezTo>
                <a:cubicBezTo>
                  <a:pt x="899" y="7181"/>
                  <a:pt x="1097" y="7082"/>
                  <a:pt x="1214" y="6899"/>
                </a:cubicBezTo>
                <a:lnTo>
                  <a:pt x="3089" y="3963"/>
                </a:lnTo>
                <a:cubicBezTo>
                  <a:pt x="3218" y="3762"/>
                  <a:pt x="3218" y="3505"/>
                  <a:pt x="3089" y="3304"/>
                </a:cubicBezTo>
                <a:lnTo>
                  <a:pt x="1214" y="369"/>
                </a:lnTo>
                <a:cubicBezTo>
                  <a:pt x="1032" y="84"/>
                  <a:pt x="653" y="0"/>
                  <a:pt x="368" y="182"/>
                </a:cubicBezTo>
                <a:cubicBezTo>
                  <a:pt x="84" y="364"/>
                  <a:pt x="0" y="743"/>
                  <a:pt x="182" y="1028"/>
                </a:cubicBezTo>
                <a:lnTo>
                  <a:pt x="1847" y="3634"/>
                </a:lnTo>
                <a:lnTo>
                  <a:pt x="182" y="6240"/>
                </a:lnTo>
                <a:cubicBezTo>
                  <a:pt x="0" y="6525"/>
                  <a:pt x="84" y="6903"/>
                  <a:pt x="368" y="7085"/>
                </a:cubicBezTo>
                <a:close/>
              </a:path>
            </a:pathLst>
          </a:custGeom>
          <a:solidFill>
            <a:srgbClr val="69A35B">
              <a:lumMod val="75000"/>
              <a:alpha val="10000"/>
            </a:srgbClr>
          </a:solidFill>
          <a:ln>
            <a:no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50" name="right-arrow-angle_38577"/>
          <p:cNvSpPr>
            <a:spLocks noChangeAspect="1"/>
          </p:cNvSpPr>
          <p:nvPr>
            <p:custDataLst>
              <p:tags r:id="rId8"/>
            </p:custDataLst>
          </p:nvPr>
        </p:nvSpPr>
        <p:spPr bwMode="auto">
          <a:xfrm>
            <a:off x="5960490" y="2556499"/>
            <a:ext cx="144862" cy="219287"/>
          </a:xfrm>
          <a:custGeom>
            <a:avLst/>
            <a:gdLst>
              <a:gd name="T0" fmla="*/ 368 w 3218"/>
              <a:gd name="T1" fmla="*/ 7085 h 7181"/>
              <a:gd name="T2" fmla="*/ 697 w 3218"/>
              <a:gd name="T3" fmla="*/ 7181 h 7181"/>
              <a:gd name="T4" fmla="*/ 1214 w 3218"/>
              <a:gd name="T5" fmla="*/ 6899 h 7181"/>
              <a:gd name="T6" fmla="*/ 3089 w 3218"/>
              <a:gd name="T7" fmla="*/ 3963 h 7181"/>
              <a:gd name="T8" fmla="*/ 3089 w 3218"/>
              <a:gd name="T9" fmla="*/ 3304 h 7181"/>
              <a:gd name="T10" fmla="*/ 1214 w 3218"/>
              <a:gd name="T11" fmla="*/ 369 h 7181"/>
              <a:gd name="T12" fmla="*/ 368 w 3218"/>
              <a:gd name="T13" fmla="*/ 182 h 7181"/>
              <a:gd name="T14" fmla="*/ 182 w 3218"/>
              <a:gd name="T15" fmla="*/ 1028 h 7181"/>
              <a:gd name="T16" fmla="*/ 1847 w 3218"/>
              <a:gd name="T17" fmla="*/ 3634 h 7181"/>
              <a:gd name="T18" fmla="*/ 182 w 3218"/>
              <a:gd name="T19" fmla="*/ 6240 h 7181"/>
              <a:gd name="T20" fmla="*/ 368 w 3218"/>
              <a:gd name="T21" fmla="*/ 7085 h 7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8" h="7181">
                <a:moveTo>
                  <a:pt x="368" y="7085"/>
                </a:moveTo>
                <a:cubicBezTo>
                  <a:pt x="471" y="7150"/>
                  <a:pt x="585" y="7181"/>
                  <a:pt x="697" y="7181"/>
                </a:cubicBezTo>
                <a:cubicBezTo>
                  <a:pt x="899" y="7181"/>
                  <a:pt x="1097" y="7082"/>
                  <a:pt x="1214" y="6899"/>
                </a:cubicBezTo>
                <a:lnTo>
                  <a:pt x="3089" y="3963"/>
                </a:lnTo>
                <a:cubicBezTo>
                  <a:pt x="3218" y="3762"/>
                  <a:pt x="3218" y="3505"/>
                  <a:pt x="3089" y="3304"/>
                </a:cubicBezTo>
                <a:lnTo>
                  <a:pt x="1214" y="369"/>
                </a:lnTo>
                <a:cubicBezTo>
                  <a:pt x="1032" y="84"/>
                  <a:pt x="653" y="0"/>
                  <a:pt x="368" y="182"/>
                </a:cubicBezTo>
                <a:cubicBezTo>
                  <a:pt x="84" y="364"/>
                  <a:pt x="0" y="743"/>
                  <a:pt x="182" y="1028"/>
                </a:cubicBezTo>
                <a:lnTo>
                  <a:pt x="1847" y="3634"/>
                </a:lnTo>
                <a:lnTo>
                  <a:pt x="182" y="6240"/>
                </a:lnTo>
                <a:cubicBezTo>
                  <a:pt x="0" y="6525"/>
                  <a:pt x="84" y="6903"/>
                  <a:pt x="368" y="7085"/>
                </a:cubicBezTo>
                <a:close/>
              </a:path>
            </a:pathLst>
          </a:custGeom>
          <a:solidFill>
            <a:srgbClr val="69A35B">
              <a:lumMod val="60000"/>
              <a:lumOff val="40000"/>
              <a:alpha val="20000"/>
            </a:srgbClr>
          </a:solidFill>
          <a:ln>
            <a:no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51" name="right-arrow-angle_38577"/>
          <p:cNvSpPr>
            <a:spLocks noChangeAspect="1"/>
          </p:cNvSpPr>
          <p:nvPr>
            <p:custDataLst>
              <p:tags r:id="rId9"/>
            </p:custDataLst>
          </p:nvPr>
        </p:nvSpPr>
        <p:spPr bwMode="auto">
          <a:xfrm>
            <a:off x="6086148" y="2556498"/>
            <a:ext cx="144862" cy="219287"/>
          </a:xfrm>
          <a:custGeom>
            <a:avLst/>
            <a:gdLst>
              <a:gd name="T0" fmla="*/ 368 w 3218"/>
              <a:gd name="T1" fmla="*/ 7085 h 7181"/>
              <a:gd name="T2" fmla="*/ 697 w 3218"/>
              <a:gd name="T3" fmla="*/ 7181 h 7181"/>
              <a:gd name="T4" fmla="*/ 1214 w 3218"/>
              <a:gd name="T5" fmla="*/ 6899 h 7181"/>
              <a:gd name="T6" fmla="*/ 3089 w 3218"/>
              <a:gd name="T7" fmla="*/ 3963 h 7181"/>
              <a:gd name="T8" fmla="*/ 3089 w 3218"/>
              <a:gd name="T9" fmla="*/ 3304 h 7181"/>
              <a:gd name="T10" fmla="*/ 1214 w 3218"/>
              <a:gd name="T11" fmla="*/ 369 h 7181"/>
              <a:gd name="T12" fmla="*/ 368 w 3218"/>
              <a:gd name="T13" fmla="*/ 182 h 7181"/>
              <a:gd name="T14" fmla="*/ 182 w 3218"/>
              <a:gd name="T15" fmla="*/ 1028 h 7181"/>
              <a:gd name="T16" fmla="*/ 1847 w 3218"/>
              <a:gd name="T17" fmla="*/ 3634 h 7181"/>
              <a:gd name="T18" fmla="*/ 182 w 3218"/>
              <a:gd name="T19" fmla="*/ 6240 h 7181"/>
              <a:gd name="T20" fmla="*/ 368 w 3218"/>
              <a:gd name="T21" fmla="*/ 7085 h 7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8" h="7181">
                <a:moveTo>
                  <a:pt x="368" y="7085"/>
                </a:moveTo>
                <a:cubicBezTo>
                  <a:pt x="471" y="7150"/>
                  <a:pt x="585" y="7181"/>
                  <a:pt x="697" y="7181"/>
                </a:cubicBezTo>
                <a:cubicBezTo>
                  <a:pt x="899" y="7181"/>
                  <a:pt x="1097" y="7082"/>
                  <a:pt x="1214" y="6899"/>
                </a:cubicBezTo>
                <a:lnTo>
                  <a:pt x="3089" y="3963"/>
                </a:lnTo>
                <a:cubicBezTo>
                  <a:pt x="3218" y="3762"/>
                  <a:pt x="3218" y="3505"/>
                  <a:pt x="3089" y="3304"/>
                </a:cubicBezTo>
                <a:lnTo>
                  <a:pt x="1214" y="369"/>
                </a:lnTo>
                <a:cubicBezTo>
                  <a:pt x="1032" y="84"/>
                  <a:pt x="653" y="0"/>
                  <a:pt x="368" y="182"/>
                </a:cubicBezTo>
                <a:cubicBezTo>
                  <a:pt x="84" y="364"/>
                  <a:pt x="0" y="743"/>
                  <a:pt x="182" y="1028"/>
                </a:cubicBezTo>
                <a:lnTo>
                  <a:pt x="1847" y="3634"/>
                </a:lnTo>
                <a:lnTo>
                  <a:pt x="182" y="6240"/>
                </a:lnTo>
                <a:cubicBezTo>
                  <a:pt x="0" y="6525"/>
                  <a:pt x="84" y="6903"/>
                  <a:pt x="368" y="7085"/>
                </a:cubicBezTo>
                <a:close/>
              </a:path>
            </a:pathLst>
          </a:custGeom>
          <a:solidFill>
            <a:srgbClr val="69A35B">
              <a:alpha val="40000"/>
            </a:srgbClr>
          </a:solidFill>
          <a:ln>
            <a:no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52" name="right-arrow-angle_38577"/>
          <p:cNvSpPr>
            <a:spLocks noChangeAspect="1"/>
          </p:cNvSpPr>
          <p:nvPr>
            <p:custDataLst>
              <p:tags r:id="rId10"/>
            </p:custDataLst>
          </p:nvPr>
        </p:nvSpPr>
        <p:spPr bwMode="auto">
          <a:xfrm>
            <a:off x="6211808" y="2556497"/>
            <a:ext cx="144862" cy="219287"/>
          </a:xfrm>
          <a:custGeom>
            <a:avLst/>
            <a:gdLst>
              <a:gd name="T0" fmla="*/ 368 w 3218"/>
              <a:gd name="T1" fmla="*/ 7085 h 7181"/>
              <a:gd name="T2" fmla="*/ 697 w 3218"/>
              <a:gd name="T3" fmla="*/ 7181 h 7181"/>
              <a:gd name="T4" fmla="*/ 1214 w 3218"/>
              <a:gd name="T5" fmla="*/ 6899 h 7181"/>
              <a:gd name="T6" fmla="*/ 3089 w 3218"/>
              <a:gd name="T7" fmla="*/ 3963 h 7181"/>
              <a:gd name="T8" fmla="*/ 3089 w 3218"/>
              <a:gd name="T9" fmla="*/ 3304 h 7181"/>
              <a:gd name="T10" fmla="*/ 1214 w 3218"/>
              <a:gd name="T11" fmla="*/ 369 h 7181"/>
              <a:gd name="T12" fmla="*/ 368 w 3218"/>
              <a:gd name="T13" fmla="*/ 182 h 7181"/>
              <a:gd name="T14" fmla="*/ 182 w 3218"/>
              <a:gd name="T15" fmla="*/ 1028 h 7181"/>
              <a:gd name="T16" fmla="*/ 1847 w 3218"/>
              <a:gd name="T17" fmla="*/ 3634 h 7181"/>
              <a:gd name="T18" fmla="*/ 182 w 3218"/>
              <a:gd name="T19" fmla="*/ 6240 h 7181"/>
              <a:gd name="T20" fmla="*/ 368 w 3218"/>
              <a:gd name="T21" fmla="*/ 7085 h 7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8" h="7181">
                <a:moveTo>
                  <a:pt x="368" y="7085"/>
                </a:moveTo>
                <a:cubicBezTo>
                  <a:pt x="471" y="7150"/>
                  <a:pt x="585" y="7181"/>
                  <a:pt x="697" y="7181"/>
                </a:cubicBezTo>
                <a:cubicBezTo>
                  <a:pt x="899" y="7181"/>
                  <a:pt x="1097" y="7082"/>
                  <a:pt x="1214" y="6899"/>
                </a:cubicBezTo>
                <a:lnTo>
                  <a:pt x="3089" y="3963"/>
                </a:lnTo>
                <a:cubicBezTo>
                  <a:pt x="3218" y="3762"/>
                  <a:pt x="3218" y="3505"/>
                  <a:pt x="3089" y="3304"/>
                </a:cubicBezTo>
                <a:lnTo>
                  <a:pt x="1214" y="369"/>
                </a:lnTo>
                <a:cubicBezTo>
                  <a:pt x="1032" y="84"/>
                  <a:pt x="653" y="0"/>
                  <a:pt x="368" y="182"/>
                </a:cubicBezTo>
                <a:cubicBezTo>
                  <a:pt x="84" y="364"/>
                  <a:pt x="0" y="743"/>
                  <a:pt x="182" y="1028"/>
                </a:cubicBezTo>
                <a:lnTo>
                  <a:pt x="1847" y="3634"/>
                </a:lnTo>
                <a:lnTo>
                  <a:pt x="182" y="6240"/>
                </a:lnTo>
                <a:cubicBezTo>
                  <a:pt x="0" y="6525"/>
                  <a:pt x="84" y="6903"/>
                  <a:pt x="368" y="7085"/>
                </a:cubicBezTo>
                <a:close/>
              </a:path>
            </a:pathLst>
          </a:custGeom>
          <a:solidFill>
            <a:srgbClr val="69A35B">
              <a:lumMod val="75000"/>
              <a:alpha val="70000"/>
            </a:srgbClr>
          </a:solidFill>
          <a:ln>
            <a:no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49" name="right-arrow-angle_38577"/>
          <p:cNvSpPr>
            <a:spLocks noChangeAspect="1"/>
          </p:cNvSpPr>
          <p:nvPr>
            <p:custDataLst>
              <p:tags r:id="rId11"/>
            </p:custDataLst>
          </p:nvPr>
        </p:nvSpPr>
        <p:spPr bwMode="auto">
          <a:xfrm>
            <a:off x="5835330" y="2556498"/>
            <a:ext cx="144862" cy="219287"/>
          </a:xfrm>
          <a:custGeom>
            <a:avLst/>
            <a:gdLst>
              <a:gd name="T0" fmla="*/ 368 w 3218"/>
              <a:gd name="T1" fmla="*/ 7085 h 7181"/>
              <a:gd name="T2" fmla="*/ 697 w 3218"/>
              <a:gd name="T3" fmla="*/ 7181 h 7181"/>
              <a:gd name="T4" fmla="*/ 1214 w 3218"/>
              <a:gd name="T5" fmla="*/ 6899 h 7181"/>
              <a:gd name="T6" fmla="*/ 3089 w 3218"/>
              <a:gd name="T7" fmla="*/ 3963 h 7181"/>
              <a:gd name="T8" fmla="*/ 3089 w 3218"/>
              <a:gd name="T9" fmla="*/ 3304 h 7181"/>
              <a:gd name="T10" fmla="*/ 1214 w 3218"/>
              <a:gd name="T11" fmla="*/ 369 h 7181"/>
              <a:gd name="T12" fmla="*/ 368 w 3218"/>
              <a:gd name="T13" fmla="*/ 182 h 7181"/>
              <a:gd name="T14" fmla="*/ 182 w 3218"/>
              <a:gd name="T15" fmla="*/ 1028 h 7181"/>
              <a:gd name="T16" fmla="*/ 1847 w 3218"/>
              <a:gd name="T17" fmla="*/ 3634 h 7181"/>
              <a:gd name="T18" fmla="*/ 182 w 3218"/>
              <a:gd name="T19" fmla="*/ 6240 h 7181"/>
              <a:gd name="T20" fmla="*/ 368 w 3218"/>
              <a:gd name="T21" fmla="*/ 7085 h 7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8" h="7181">
                <a:moveTo>
                  <a:pt x="368" y="7085"/>
                </a:moveTo>
                <a:cubicBezTo>
                  <a:pt x="471" y="7150"/>
                  <a:pt x="585" y="7181"/>
                  <a:pt x="697" y="7181"/>
                </a:cubicBezTo>
                <a:cubicBezTo>
                  <a:pt x="899" y="7181"/>
                  <a:pt x="1097" y="7082"/>
                  <a:pt x="1214" y="6899"/>
                </a:cubicBezTo>
                <a:lnTo>
                  <a:pt x="3089" y="3963"/>
                </a:lnTo>
                <a:cubicBezTo>
                  <a:pt x="3218" y="3762"/>
                  <a:pt x="3218" y="3505"/>
                  <a:pt x="3089" y="3304"/>
                </a:cubicBezTo>
                <a:lnTo>
                  <a:pt x="1214" y="369"/>
                </a:lnTo>
                <a:cubicBezTo>
                  <a:pt x="1032" y="84"/>
                  <a:pt x="653" y="0"/>
                  <a:pt x="368" y="182"/>
                </a:cubicBezTo>
                <a:cubicBezTo>
                  <a:pt x="84" y="364"/>
                  <a:pt x="0" y="743"/>
                  <a:pt x="182" y="1028"/>
                </a:cubicBezTo>
                <a:lnTo>
                  <a:pt x="1847" y="3634"/>
                </a:lnTo>
                <a:lnTo>
                  <a:pt x="182" y="6240"/>
                </a:lnTo>
                <a:cubicBezTo>
                  <a:pt x="0" y="6525"/>
                  <a:pt x="84" y="6903"/>
                  <a:pt x="368" y="7085"/>
                </a:cubicBezTo>
                <a:close/>
              </a:path>
            </a:pathLst>
          </a:custGeom>
          <a:solidFill>
            <a:srgbClr val="69A35B">
              <a:lumMod val="75000"/>
              <a:alpha val="10000"/>
            </a:srgbClr>
          </a:solidFill>
          <a:ln>
            <a:no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cxnSp>
        <p:nvCxnSpPr>
          <p:cNvPr id="63" name="直接连接符 62"/>
          <p:cNvCxnSpPr/>
          <p:nvPr>
            <p:custDataLst>
              <p:tags r:id="rId12"/>
            </p:custDataLst>
          </p:nvPr>
        </p:nvCxnSpPr>
        <p:spPr>
          <a:xfrm>
            <a:off x="5845220" y="1401919"/>
            <a:ext cx="507189" cy="0"/>
          </a:xfrm>
          <a:prstGeom prst="line">
            <a:avLst/>
          </a:prstGeom>
          <a:ln w="57150">
            <a:solidFill>
              <a:sysClr val="window" lastClr="FFFFFF">
                <a:lumMod val="65000"/>
              </a:sysClr>
            </a:solidFill>
          </a:ln>
        </p:spPr>
        <p:style>
          <a:lnRef idx="1">
            <a:srgbClr val="1F74AD"/>
          </a:lnRef>
          <a:fillRef idx="0">
            <a:srgbClr val="1F74AD"/>
          </a:fillRef>
          <a:effectRef idx="0">
            <a:srgbClr val="1F74AD"/>
          </a:effectRef>
          <a:fontRef idx="minor">
            <a:srgbClr val="000000"/>
          </a:fontRef>
        </p:style>
      </p:cxnSp>
      <p:sp>
        <p:nvSpPr>
          <p:cNvPr id="68" name="right-arrow-angle_38577"/>
          <p:cNvSpPr>
            <a:spLocks noChangeAspect="1"/>
          </p:cNvSpPr>
          <p:nvPr>
            <p:custDataLst>
              <p:tags r:id="rId13"/>
            </p:custDataLst>
          </p:nvPr>
        </p:nvSpPr>
        <p:spPr bwMode="auto">
          <a:xfrm>
            <a:off x="8814743" y="2556499"/>
            <a:ext cx="144862" cy="219287"/>
          </a:xfrm>
          <a:custGeom>
            <a:avLst/>
            <a:gdLst>
              <a:gd name="T0" fmla="*/ 368 w 3218"/>
              <a:gd name="T1" fmla="*/ 7085 h 7181"/>
              <a:gd name="T2" fmla="*/ 697 w 3218"/>
              <a:gd name="T3" fmla="*/ 7181 h 7181"/>
              <a:gd name="T4" fmla="*/ 1214 w 3218"/>
              <a:gd name="T5" fmla="*/ 6899 h 7181"/>
              <a:gd name="T6" fmla="*/ 3089 w 3218"/>
              <a:gd name="T7" fmla="*/ 3963 h 7181"/>
              <a:gd name="T8" fmla="*/ 3089 w 3218"/>
              <a:gd name="T9" fmla="*/ 3304 h 7181"/>
              <a:gd name="T10" fmla="*/ 1214 w 3218"/>
              <a:gd name="T11" fmla="*/ 369 h 7181"/>
              <a:gd name="T12" fmla="*/ 368 w 3218"/>
              <a:gd name="T13" fmla="*/ 182 h 7181"/>
              <a:gd name="T14" fmla="*/ 182 w 3218"/>
              <a:gd name="T15" fmla="*/ 1028 h 7181"/>
              <a:gd name="T16" fmla="*/ 1847 w 3218"/>
              <a:gd name="T17" fmla="*/ 3634 h 7181"/>
              <a:gd name="T18" fmla="*/ 182 w 3218"/>
              <a:gd name="T19" fmla="*/ 6240 h 7181"/>
              <a:gd name="T20" fmla="*/ 368 w 3218"/>
              <a:gd name="T21" fmla="*/ 7085 h 7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8" h="7181">
                <a:moveTo>
                  <a:pt x="368" y="7085"/>
                </a:moveTo>
                <a:cubicBezTo>
                  <a:pt x="471" y="7150"/>
                  <a:pt x="585" y="7181"/>
                  <a:pt x="697" y="7181"/>
                </a:cubicBezTo>
                <a:cubicBezTo>
                  <a:pt x="899" y="7181"/>
                  <a:pt x="1097" y="7082"/>
                  <a:pt x="1214" y="6899"/>
                </a:cubicBezTo>
                <a:lnTo>
                  <a:pt x="3089" y="3963"/>
                </a:lnTo>
                <a:cubicBezTo>
                  <a:pt x="3218" y="3762"/>
                  <a:pt x="3218" y="3505"/>
                  <a:pt x="3089" y="3304"/>
                </a:cubicBezTo>
                <a:lnTo>
                  <a:pt x="1214" y="369"/>
                </a:lnTo>
                <a:cubicBezTo>
                  <a:pt x="1032" y="84"/>
                  <a:pt x="653" y="0"/>
                  <a:pt x="368" y="182"/>
                </a:cubicBezTo>
                <a:cubicBezTo>
                  <a:pt x="84" y="364"/>
                  <a:pt x="0" y="743"/>
                  <a:pt x="182" y="1028"/>
                </a:cubicBezTo>
                <a:lnTo>
                  <a:pt x="1847" y="3634"/>
                </a:lnTo>
                <a:lnTo>
                  <a:pt x="182" y="6240"/>
                </a:lnTo>
                <a:cubicBezTo>
                  <a:pt x="0" y="6525"/>
                  <a:pt x="84" y="6903"/>
                  <a:pt x="368" y="7085"/>
                </a:cubicBezTo>
                <a:close/>
              </a:path>
            </a:pathLst>
          </a:custGeom>
          <a:solidFill>
            <a:srgbClr val="69A35B">
              <a:lumMod val="60000"/>
              <a:lumOff val="40000"/>
              <a:alpha val="20000"/>
            </a:srgbClr>
          </a:solidFill>
          <a:ln>
            <a:no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69" name="right-arrow-angle_38577"/>
          <p:cNvSpPr>
            <a:spLocks noChangeAspect="1"/>
          </p:cNvSpPr>
          <p:nvPr>
            <p:custDataLst>
              <p:tags r:id="rId14"/>
            </p:custDataLst>
          </p:nvPr>
        </p:nvSpPr>
        <p:spPr bwMode="auto">
          <a:xfrm>
            <a:off x="8940401" y="2556498"/>
            <a:ext cx="144862" cy="219287"/>
          </a:xfrm>
          <a:custGeom>
            <a:avLst/>
            <a:gdLst>
              <a:gd name="T0" fmla="*/ 368 w 3218"/>
              <a:gd name="T1" fmla="*/ 7085 h 7181"/>
              <a:gd name="T2" fmla="*/ 697 w 3218"/>
              <a:gd name="T3" fmla="*/ 7181 h 7181"/>
              <a:gd name="T4" fmla="*/ 1214 w 3218"/>
              <a:gd name="T5" fmla="*/ 6899 h 7181"/>
              <a:gd name="T6" fmla="*/ 3089 w 3218"/>
              <a:gd name="T7" fmla="*/ 3963 h 7181"/>
              <a:gd name="T8" fmla="*/ 3089 w 3218"/>
              <a:gd name="T9" fmla="*/ 3304 h 7181"/>
              <a:gd name="T10" fmla="*/ 1214 w 3218"/>
              <a:gd name="T11" fmla="*/ 369 h 7181"/>
              <a:gd name="T12" fmla="*/ 368 w 3218"/>
              <a:gd name="T13" fmla="*/ 182 h 7181"/>
              <a:gd name="T14" fmla="*/ 182 w 3218"/>
              <a:gd name="T15" fmla="*/ 1028 h 7181"/>
              <a:gd name="T16" fmla="*/ 1847 w 3218"/>
              <a:gd name="T17" fmla="*/ 3634 h 7181"/>
              <a:gd name="T18" fmla="*/ 182 w 3218"/>
              <a:gd name="T19" fmla="*/ 6240 h 7181"/>
              <a:gd name="T20" fmla="*/ 368 w 3218"/>
              <a:gd name="T21" fmla="*/ 7085 h 7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8" h="7181">
                <a:moveTo>
                  <a:pt x="368" y="7085"/>
                </a:moveTo>
                <a:cubicBezTo>
                  <a:pt x="471" y="7150"/>
                  <a:pt x="585" y="7181"/>
                  <a:pt x="697" y="7181"/>
                </a:cubicBezTo>
                <a:cubicBezTo>
                  <a:pt x="899" y="7181"/>
                  <a:pt x="1097" y="7082"/>
                  <a:pt x="1214" y="6899"/>
                </a:cubicBezTo>
                <a:lnTo>
                  <a:pt x="3089" y="3963"/>
                </a:lnTo>
                <a:cubicBezTo>
                  <a:pt x="3218" y="3762"/>
                  <a:pt x="3218" y="3505"/>
                  <a:pt x="3089" y="3304"/>
                </a:cubicBezTo>
                <a:lnTo>
                  <a:pt x="1214" y="369"/>
                </a:lnTo>
                <a:cubicBezTo>
                  <a:pt x="1032" y="84"/>
                  <a:pt x="653" y="0"/>
                  <a:pt x="368" y="182"/>
                </a:cubicBezTo>
                <a:cubicBezTo>
                  <a:pt x="84" y="364"/>
                  <a:pt x="0" y="743"/>
                  <a:pt x="182" y="1028"/>
                </a:cubicBezTo>
                <a:lnTo>
                  <a:pt x="1847" y="3634"/>
                </a:lnTo>
                <a:lnTo>
                  <a:pt x="182" y="6240"/>
                </a:lnTo>
                <a:cubicBezTo>
                  <a:pt x="0" y="6525"/>
                  <a:pt x="84" y="6903"/>
                  <a:pt x="368" y="7085"/>
                </a:cubicBezTo>
                <a:close/>
              </a:path>
            </a:pathLst>
          </a:custGeom>
          <a:solidFill>
            <a:srgbClr val="69A35B">
              <a:alpha val="40000"/>
            </a:srgbClr>
          </a:solidFill>
          <a:ln>
            <a:no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70" name="right-arrow-angle_38577"/>
          <p:cNvSpPr>
            <a:spLocks noChangeAspect="1"/>
          </p:cNvSpPr>
          <p:nvPr>
            <p:custDataLst>
              <p:tags r:id="rId15"/>
            </p:custDataLst>
          </p:nvPr>
        </p:nvSpPr>
        <p:spPr bwMode="auto">
          <a:xfrm>
            <a:off x="9066061" y="2556497"/>
            <a:ext cx="144862" cy="219287"/>
          </a:xfrm>
          <a:custGeom>
            <a:avLst/>
            <a:gdLst>
              <a:gd name="T0" fmla="*/ 368 w 3218"/>
              <a:gd name="T1" fmla="*/ 7085 h 7181"/>
              <a:gd name="T2" fmla="*/ 697 w 3218"/>
              <a:gd name="T3" fmla="*/ 7181 h 7181"/>
              <a:gd name="T4" fmla="*/ 1214 w 3218"/>
              <a:gd name="T5" fmla="*/ 6899 h 7181"/>
              <a:gd name="T6" fmla="*/ 3089 w 3218"/>
              <a:gd name="T7" fmla="*/ 3963 h 7181"/>
              <a:gd name="T8" fmla="*/ 3089 w 3218"/>
              <a:gd name="T9" fmla="*/ 3304 h 7181"/>
              <a:gd name="T10" fmla="*/ 1214 w 3218"/>
              <a:gd name="T11" fmla="*/ 369 h 7181"/>
              <a:gd name="T12" fmla="*/ 368 w 3218"/>
              <a:gd name="T13" fmla="*/ 182 h 7181"/>
              <a:gd name="T14" fmla="*/ 182 w 3218"/>
              <a:gd name="T15" fmla="*/ 1028 h 7181"/>
              <a:gd name="T16" fmla="*/ 1847 w 3218"/>
              <a:gd name="T17" fmla="*/ 3634 h 7181"/>
              <a:gd name="T18" fmla="*/ 182 w 3218"/>
              <a:gd name="T19" fmla="*/ 6240 h 7181"/>
              <a:gd name="T20" fmla="*/ 368 w 3218"/>
              <a:gd name="T21" fmla="*/ 7085 h 7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8" h="7181">
                <a:moveTo>
                  <a:pt x="368" y="7085"/>
                </a:moveTo>
                <a:cubicBezTo>
                  <a:pt x="471" y="7150"/>
                  <a:pt x="585" y="7181"/>
                  <a:pt x="697" y="7181"/>
                </a:cubicBezTo>
                <a:cubicBezTo>
                  <a:pt x="899" y="7181"/>
                  <a:pt x="1097" y="7082"/>
                  <a:pt x="1214" y="6899"/>
                </a:cubicBezTo>
                <a:lnTo>
                  <a:pt x="3089" y="3963"/>
                </a:lnTo>
                <a:cubicBezTo>
                  <a:pt x="3218" y="3762"/>
                  <a:pt x="3218" y="3505"/>
                  <a:pt x="3089" y="3304"/>
                </a:cubicBezTo>
                <a:lnTo>
                  <a:pt x="1214" y="369"/>
                </a:lnTo>
                <a:cubicBezTo>
                  <a:pt x="1032" y="84"/>
                  <a:pt x="653" y="0"/>
                  <a:pt x="368" y="182"/>
                </a:cubicBezTo>
                <a:cubicBezTo>
                  <a:pt x="84" y="364"/>
                  <a:pt x="0" y="743"/>
                  <a:pt x="182" y="1028"/>
                </a:cubicBezTo>
                <a:lnTo>
                  <a:pt x="1847" y="3634"/>
                </a:lnTo>
                <a:lnTo>
                  <a:pt x="182" y="6240"/>
                </a:lnTo>
                <a:cubicBezTo>
                  <a:pt x="0" y="6525"/>
                  <a:pt x="84" y="6903"/>
                  <a:pt x="368" y="7085"/>
                </a:cubicBezTo>
                <a:close/>
              </a:path>
            </a:pathLst>
          </a:custGeom>
          <a:solidFill>
            <a:srgbClr val="69A35B">
              <a:lumMod val="75000"/>
              <a:alpha val="70000"/>
            </a:srgbClr>
          </a:solidFill>
          <a:ln>
            <a:no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67" name="right-arrow-angle_38577"/>
          <p:cNvSpPr>
            <a:spLocks noChangeAspect="1"/>
          </p:cNvSpPr>
          <p:nvPr>
            <p:custDataLst>
              <p:tags r:id="rId16"/>
            </p:custDataLst>
          </p:nvPr>
        </p:nvSpPr>
        <p:spPr bwMode="auto">
          <a:xfrm>
            <a:off x="8689583" y="2556498"/>
            <a:ext cx="144862" cy="219287"/>
          </a:xfrm>
          <a:custGeom>
            <a:avLst/>
            <a:gdLst>
              <a:gd name="T0" fmla="*/ 368 w 3218"/>
              <a:gd name="T1" fmla="*/ 7085 h 7181"/>
              <a:gd name="T2" fmla="*/ 697 w 3218"/>
              <a:gd name="T3" fmla="*/ 7181 h 7181"/>
              <a:gd name="T4" fmla="*/ 1214 w 3218"/>
              <a:gd name="T5" fmla="*/ 6899 h 7181"/>
              <a:gd name="T6" fmla="*/ 3089 w 3218"/>
              <a:gd name="T7" fmla="*/ 3963 h 7181"/>
              <a:gd name="T8" fmla="*/ 3089 w 3218"/>
              <a:gd name="T9" fmla="*/ 3304 h 7181"/>
              <a:gd name="T10" fmla="*/ 1214 w 3218"/>
              <a:gd name="T11" fmla="*/ 369 h 7181"/>
              <a:gd name="T12" fmla="*/ 368 w 3218"/>
              <a:gd name="T13" fmla="*/ 182 h 7181"/>
              <a:gd name="T14" fmla="*/ 182 w 3218"/>
              <a:gd name="T15" fmla="*/ 1028 h 7181"/>
              <a:gd name="T16" fmla="*/ 1847 w 3218"/>
              <a:gd name="T17" fmla="*/ 3634 h 7181"/>
              <a:gd name="T18" fmla="*/ 182 w 3218"/>
              <a:gd name="T19" fmla="*/ 6240 h 7181"/>
              <a:gd name="T20" fmla="*/ 368 w 3218"/>
              <a:gd name="T21" fmla="*/ 7085 h 7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8" h="7181">
                <a:moveTo>
                  <a:pt x="368" y="7085"/>
                </a:moveTo>
                <a:cubicBezTo>
                  <a:pt x="471" y="7150"/>
                  <a:pt x="585" y="7181"/>
                  <a:pt x="697" y="7181"/>
                </a:cubicBezTo>
                <a:cubicBezTo>
                  <a:pt x="899" y="7181"/>
                  <a:pt x="1097" y="7082"/>
                  <a:pt x="1214" y="6899"/>
                </a:cubicBezTo>
                <a:lnTo>
                  <a:pt x="3089" y="3963"/>
                </a:lnTo>
                <a:cubicBezTo>
                  <a:pt x="3218" y="3762"/>
                  <a:pt x="3218" y="3505"/>
                  <a:pt x="3089" y="3304"/>
                </a:cubicBezTo>
                <a:lnTo>
                  <a:pt x="1214" y="369"/>
                </a:lnTo>
                <a:cubicBezTo>
                  <a:pt x="1032" y="84"/>
                  <a:pt x="653" y="0"/>
                  <a:pt x="368" y="182"/>
                </a:cubicBezTo>
                <a:cubicBezTo>
                  <a:pt x="84" y="364"/>
                  <a:pt x="0" y="743"/>
                  <a:pt x="182" y="1028"/>
                </a:cubicBezTo>
                <a:lnTo>
                  <a:pt x="1847" y="3634"/>
                </a:lnTo>
                <a:lnTo>
                  <a:pt x="182" y="6240"/>
                </a:lnTo>
                <a:cubicBezTo>
                  <a:pt x="0" y="6525"/>
                  <a:pt x="84" y="6903"/>
                  <a:pt x="368" y="7085"/>
                </a:cubicBezTo>
                <a:close/>
              </a:path>
            </a:pathLst>
          </a:custGeom>
          <a:solidFill>
            <a:srgbClr val="69A35B">
              <a:lumMod val="75000"/>
              <a:alpha val="10000"/>
            </a:srgbClr>
          </a:solidFill>
          <a:ln>
            <a:no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pic>
        <p:nvPicPr>
          <p:cNvPr id="14" name="图片 13"/>
          <p:cNvPicPr/>
          <p:nvPr>
            <p:custDataLst>
              <p:tags r:id="rId17"/>
            </p:custDataLst>
          </p:nvPr>
        </p:nvPicPr>
        <p:blipFill>
          <a:blip r:embed="rId18"/>
          <a:stretch>
            <a:fillRect/>
          </a:stretch>
        </p:blipFill>
        <p:spPr>
          <a:xfrm>
            <a:off x="740299" y="2115043"/>
            <a:ext cx="2180305" cy="1452468"/>
          </a:xfrm>
          <a:prstGeom prst="rect">
            <a:avLst/>
          </a:prstGeom>
        </p:spPr>
      </p:pic>
      <p:sp>
        <p:nvSpPr>
          <p:cNvPr id="28" name="Title 1"/>
          <p:cNvSpPr txBox="1"/>
          <p:nvPr>
            <p:custDataLst>
              <p:tags r:id="rId19"/>
            </p:custDataLst>
          </p:nvPr>
        </p:nvSpPr>
        <p:spPr>
          <a:xfrm>
            <a:off x="740299" y="4227589"/>
            <a:ext cx="1923784" cy="395827"/>
          </a:xfrm>
          <a:prstGeom prst="rect">
            <a:avLst/>
          </a:prstGeom>
        </p:spPr>
        <p:txBody>
          <a:bodyPr wrap="square" lIns="0" anchor="ctr">
            <a:noAutofit/>
          </a:bodyPr>
          <a:lstStyle>
            <a:defPPr>
              <a:defRPr lang="zh-CN"/>
            </a:defPPr>
            <a:lvl1pPr fontAlgn="base">
              <a:spcBef>
                <a:spcPct val="0"/>
              </a:spcBef>
              <a:spcAft>
                <a:spcPct val="0"/>
              </a:spcAft>
              <a:defRPr b="1" kern="0" spc="150">
                <a:solidFill>
                  <a:srgbClr val="000000">
                    <a:lumMod val="75000"/>
                    <a:lumOff val="25000"/>
                  </a:srgbClr>
                </a:solidFill>
                <a:latin typeface="微软雅黑" panose="020B0503020204020204" charset="-122"/>
                <a:ea typeface="微软雅黑" panose="020B0503020204020204" charset="-122"/>
                <a:cs typeface="Open Sans" panose="020B0606030504020204" pitchFamily="34" charset="0"/>
              </a:defRPr>
            </a:lvl1pPr>
            <a:lvl2pPr algn="ctr" fontAlgn="base">
              <a:spcBef>
                <a:spcPct val="0"/>
              </a:spcBef>
              <a:spcAft>
                <a:spcPct val="0"/>
              </a:spcAft>
              <a:defRPr sz="4400">
                <a:latin typeface="Calibri" panose="020F0502020204030204" charset="0"/>
                <a:ea typeface="ヒラギノ角ゴ ProN W3" charset="0"/>
                <a:cs typeface="ヒラギノ角ゴ ProN W3" charset="0"/>
              </a:defRPr>
            </a:lvl2pPr>
            <a:lvl3pPr algn="ctr" fontAlgn="base">
              <a:spcBef>
                <a:spcPct val="0"/>
              </a:spcBef>
              <a:spcAft>
                <a:spcPct val="0"/>
              </a:spcAft>
              <a:defRPr sz="4400">
                <a:latin typeface="Calibri" panose="020F0502020204030204" charset="0"/>
                <a:ea typeface="ヒラギノ角ゴ ProN W3" charset="0"/>
                <a:cs typeface="ヒラギノ角ゴ ProN W3" charset="0"/>
              </a:defRPr>
            </a:lvl3pPr>
            <a:lvl4pPr algn="ctr" fontAlgn="base">
              <a:spcBef>
                <a:spcPct val="0"/>
              </a:spcBef>
              <a:spcAft>
                <a:spcPct val="0"/>
              </a:spcAft>
              <a:defRPr sz="4400">
                <a:latin typeface="Calibri" panose="020F0502020204030204" charset="0"/>
                <a:ea typeface="ヒラギノ角ゴ ProN W3" charset="0"/>
                <a:cs typeface="ヒラギノ角ゴ ProN W3" charset="0"/>
              </a:defRPr>
            </a:lvl4pPr>
            <a:lvl5pPr algn="ctr" fontAlgn="base">
              <a:spcBef>
                <a:spcPct val="0"/>
              </a:spcBef>
              <a:spcAft>
                <a:spcPct val="0"/>
              </a:spcAft>
              <a:defRPr sz="4400">
                <a:latin typeface="Calibri" panose="020F0502020204030204" charset="0"/>
                <a:ea typeface="ヒラギノ角ゴ ProN W3" charset="0"/>
                <a:cs typeface="ヒラギノ角ゴ ProN W3" charset="0"/>
              </a:defRPr>
            </a:lvl5pPr>
            <a:lvl6pPr marL="457200" algn="ctr" fontAlgn="base">
              <a:spcBef>
                <a:spcPct val="0"/>
              </a:spcBef>
              <a:spcAft>
                <a:spcPct val="0"/>
              </a:spcAft>
              <a:defRPr sz="4400">
                <a:latin typeface="Calibri" panose="020F0502020204030204" charset="0"/>
                <a:ea typeface="ヒラギノ角ゴ ProN W3" charset="0"/>
                <a:cs typeface="ヒラギノ角ゴ ProN W3" charset="0"/>
              </a:defRPr>
            </a:lvl6pPr>
            <a:lvl7pPr marL="914400" algn="ctr" fontAlgn="base">
              <a:spcBef>
                <a:spcPct val="0"/>
              </a:spcBef>
              <a:spcAft>
                <a:spcPct val="0"/>
              </a:spcAft>
              <a:defRPr sz="4400">
                <a:latin typeface="Calibri" panose="020F0502020204030204" charset="0"/>
                <a:ea typeface="ヒラギノ角ゴ ProN W3" charset="0"/>
                <a:cs typeface="ヒラギノ角ゴ ProN W3" charset="0"/>
              </a:defRPr>
            </a:lvl7pPr>
            <a:lvl8pPr marL="1371600" algn="ctr" fontAlgn="base">
              <a:spcBef>
                <a:spcPct val="0"/>
              </a:spcBef>
              <a:spcAft>
                <a:spcPct val="0"/>
              </a:spcAft>
              <a:defRPr sz="4400">
                <a:latin typeface="Calibri" panose="020F0502020204030204" charset="0"/>
                <a:ea typeface="ヒラギノ角ゴ ProN W3" charset="0"/>
                <a:cs typeface="ヒラギノ角ゴ ProN W3" charset="0"/>
              </a:defRPr>
            </a:lvl8pPr>
            <a:lvl9pPr marL="1828800" algn="ctr" fontAlgn="base">
              <a:spcBef>
                <a:spcPct val="0"/>
              </a:spcBef>
              <a:spcAft>
                <a:spcPct val="0"/>
              </a:spcAft>
              <a:defRPr sz="4400">
                <a:latin typeface="Calibri" panose="020F0502020204030204" charset="0"/>
                <a:ea typeface="ヒラギノ角ゴ ProN W3" charset="0"/>
                <a:cs typeface="ヒラギノ角ゴ ProN W3" charset="0"/>
              </a:defRPr>
            </a:lvl9pPr>
          </a:lstStyle>
          <a:p>
            <a:pPr>
              <a:lnSpc>
                <a:spcPct val="120000"/>
              </a:lnSpc>
            </a:pPr>
            <a:r>
              <a:rPr lang="en-US" altLang="zh-CN">
                <a:latin typeface="Arial" panose="020B0604020202020204" pitchFamily="34" charset="0"/>
                <a:ea typeface="微软雅黑" panose="020B0503020204020204" charset="-122"/>
                <a:sym typeface="Arial" panose="020B0604020202020204" pitchFamily="34" charset="0"/>
              </a:rPr>
              <a:t>1946~1957</a:t>
            </a:r>
            <a:endParaRPr lang="en-US" altLang="zh-CN">
              <a:latin typeface="Arial" panose="020B0604020202020204" pitchFamily="34" charset="0"/>
              <a:ea typeface="微软雅黑" panose="020B0503020204020204" charset="-122"/>
              <a:sym typeface="Arial" panose="020B0604020202020204" pitchFamily="34" charset="0"/>
            </a:endParaRPr>
          </a:p>
        </p:txBody>
      </p:sp>
      <p:sp>
        <p:nvSpPr>
          <p:cNvPr id="59" name="矩形 58"/>
          <p:cNvSpPr/>
          <p:nvPr>
            <p:custDataLst>
              <p:tags r:id="rId20"/>
            </p:custDataLst>
          </p:nvPr>
        </p:nvSpPr>
        <p:spPr>
          <a:xfrm>
            <a:off x="740299" y="4786014"/>
            <a:ext cx="1923784" cy="1224899"/>
          </a:xfrm>
          <a:prstGeom prst="rect">
            <a:avLst/>
          </a:prstGeom>
        </p:spPr>
        <p:txBody>
          <a:bodyPr wrap="square" lIns="0">
            <a:normAutofit/>
          </a:bodyPr>
          <a:lstStyle/>
          <a:p>
            <a:pPr>
              <a:lnSpc>
                <a:spcPct val="120000"/>
              </a:lnSpc>
            </a:pPr>
            <a:r>
              <a:rPr lang="zh-CN" altLang="en-US" sz="1400" spc="150">
                <a:solidFill>
                  <a:srgbClr val="000000">
                    <a:lumMod val="50000"/>
                    <a:lumOff val="50000"/>
                  </a:srgbClr>
                </a:solidFill>
                <a:latin typeface="Arial" panose="020B0604020202020204" pitchFamily="34" charset="0"/>
                <a:ea typeface="微软雅黑" panose="020B0503020204020204" charset="-122"/>
                <a:sym typeface="Arial" panose="020B0604020202020204" pitchFamily="34" charset="0"/>
              </a:rPr>
              <a:t>电子管，计算速度是5千~1万（次/</a:t>
            </a:r>
            <a:r>
              <a:rPr lang="zh-CN" altLang="en-US" sz="1400" spc="150">
                <a:solidFill>
                  <a:srgbClr val="000000">
                    <a:lumMod val="50000"/>
                    <a:lumOff val="50000"/>
                  </a:srgbClr>
                </a:solidFill>
                <a:latin typeface="Arial" panose="020B0604020202020204" pitchFamily="34" charset="0"/>
                <a:ea typeface="微软雅黑" panose="020B0503020204020204" charset="-122"/>
                <a:sym typeface="Arial" panose="020B0604020202020204" pitchFamily="34" charset="0"/>
              </a:rPr>
              <a:t>秒）</a:t>
            </a:r>
            <a:endParaRPr lang="zh-CN" altLang="en-US" sz="1400" spc="150">
              <a:solidFill>
                <a:srgbClr val="000000">
                  <a:lumMod val="50000"/>
                  <a:lumOff val="50000"/>
                </a:srgbClr>
              </a:solidFill>
              <a:latin typeface="Arial" panose="020B0604020202020204" pitchFamily="34" charset="0"/>
              <a:ea typeface="微软雅黑" panose="020B0503020204020204" charset="-122"/>
              <a:sym typeface="Arial" panose="020B0604020202020204" pitchFamily="34" charset="0"/>
            </a:endParaRPr>
          </a:p>
        </p:txBody>
      </p:sp>
      <p:sp>
        <p:nvSpPr>
          <p:cNvPr id="8" name="Oval 2"/>
          <p:cNvSpPr/>
          <p:nvPr>
            <p:custDataLst>
              <p:tags r:id="rId21"/>
            </p:custDataLst>
          </p:nvPr>
        </p:nvSpPr>
        <p:spPr>
          <a:xfrm>
            <a:off x="738499" y="3135205"/>
            <a:ext cx="908096" cy="908096"/>
          </a:xfrm>
          <a:prstGeom prst="ellipse">
            <a:avLst/>
          </a:prstGeom>
          <a:solidFill>
            <a:sysClr val="window" lastClr="FFFFFF">
              <a:lumMod val="65000"/>
              <a:alpha val="31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en-US">
              <a:latin typeface="Arial" panose="020B0604020202020204" pitchFamily="34" charset="0"/>
              <a:ea typeface="微软雅黑" panose="020B0503020204020204" charset="-122"/>
              <a:sym typeface="Arial" panose="020B0604020202020204" pitchFamily="34" charset="0"/>
            </a:endParaRPr>
          </a:p>
        </p:txBody>
      </p:sp>
      <p:sp>
        <p:nvSpPr>
          <p:cNvPr id="9" name="Oval 32"/>
          <p:cNvSpPr/>
          <p:nvPr>
            <p:custDataLst>
              <p:tags r:id="rId22"/>
            </p:custDataLst>
          </p:nvPr>
        </p:nvSpPr>
        <p:spPr>
          <a:xfrm>
            <a:off x="817301" y="3214007"/>
            <a:ext cx="750492" cy="750492"/>
          </a:xfrm>
          <a:prstGeom prst="ellipse">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r>
              <a:rPr lang="en-US" sz="2400" b="1" dirty="0">
                <a:solidFill>
                  <a:sysClr val="window" lastClr="FFFFFF"/>
                </a:solidFill>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01</a:t>
            </a:r>
            <a:endParaRPr lang="en-US" sz="2400" b="1" dirty="0">
              <a:solidFill>
                <a:sysClr val="window" lastClr="FFFFFF"/>
              </a:solidFill>
              <a:latin typeface="Arial" panose="020B0604020202020204" pitchFamily="34" charset="0"/>
              <a:ea typeface="微软雅黑" panose="020B0503020204020204" charset="-122"/>
              <a:cs typeface="Open Sans" panose="020B0606030504020204" pitchFamily="34" charset="0"/>
              <a:sym typeface="Arial" panose="020B0604020202020204" pitchFamily="34" charset="0"/>
            </a:endParaRPr>
          </a:p>
        </p:txBody>
      </p:sp>
      <p:cxnSp>
        <p:nvCxnSpPr>
          <p:cNvPr id="40" name="直接连接符 39"/>
          <p:cNvCxnSpPr/>
          <p:nvPr>
            <p:custDataLst>
              <p:tags r:id="rId23"/>
            </p:custDataLst>
          </p:nvPr>
        </p:nvCxnSpPr>
        <p:spPr>
          <a:xfrm>
            <a:off x="727637" y="4675603"/>
            <a:ext cx="375487" cy="0"/>
          </a:xfrm>
          <a:prstGeom prst="line">
            <a:avLst/>
          </a:prstGeom>
          <a:ln w="38100">
            <a:solidFill>
              <a:srgbClr val="3498DB"/>
            </a:solidFill>
          </a:ln>
        </p:spPr>
        <p:style>
          <a:lnRef idx="1">
            <a:srgbClr val="1F74AD"/>
          </a:lnRef>
          <a:fillRef idx="0">
            <a:srgbClr val="1F74AD"/>
          </a:fillRef>
          <a:effectRef idx="0">
            <a:srgbClr val="1F74AD"/>
          </a:effectRef>
          <a:fontRef idx="minor">
            <a:srgbClr val="000000"/>
          </a:fontRef>
        </p:style>
      </p:cxnSp>
      <p:pic>
        <p:nvPicPr>
          <p:cNvPr id="16" name="图片 15"/>
          <p:cNvPicPr/>
          <p:nvPr>
            <p:custDataLst>
              <p:tags r:id="rId24"/>
            </p:custDataLst>
          </p:nvPr>
        </p:nvPicPr>
        <p:blipFill>
          <a:blip r:embed="rId25"/>
          <a:stretch>
            <a:fillRect/>
          </a:stretch>
        </p:blipFill>
        <p:spPr>
          <a:xfrm>
            <a:off x="3582563" y="2115127"/>
            <a:ext cx="2180305" cy="1452468"/>
          </a:xfrm>
          <a:prstGeom prst="rect">
            <a:avLst/>
          </a:prstGeom>
        </p:spPr>
      </p:pic>
      <p:sp>
        <p:nvSpPr>
          <p:cNvPr id="25" name="Title 1"/>
          <p:cNvSpPr txBox="1"/>
          <p:nvPr>
            <p:custDataLst>
              <p:tags r:id="rId26"/>
            </p:custDataLst>
          </p:nvPr>
        </p:nvSpPr>
        <p:spPr>
          <a:xfrm>
            <a:off x="3616557" y="4229539"/>
            <a:ext cx="1923784" cy="395827"/>
          </a:xfrm>
          <a:prstGeom prst="rect">
            <a:avLst/>
          </a:prstGeom>
        </p:spPr>
        <p:txBody>
          <a:bodyPr wrap="square" lIns="0" anchor="ctr">
            <a:normAutofit lnSpcReduction="10000"/>
          </a:bodyPr>
          <a:lstStyle>
            <a:defPPr>
              <a:defRPr lang="zh-CN"/>
            </a:defPPr>
            <a:lvl1pPr fontAlgn="base">
              <a:spcBef>
                <a:spcPct val="0"/>
              </a:spcBef>
              <a:spcAft>
                <a:spcPct val="0"/>
              </a:spcAft>
              <a:defRPr b="1" kern="0" spc="150">
                <a:solidFill>
                  <a:srgbClr val="000000">
                    <a:lumMod val="75000"/>
                    <a:lumOff val="25000"/>
                  </a:srgbClr>
                </a:solidFill>
                <a:latin typeface="微软雅黑" panose="020B0503020204020204" charset="-122"/>
                <a:ea typeface="微软雅黑" panose="020B0503020204020204" charset="-122"/>
                <a:cs typeface="Open Sans" panose="020B0606030504020204" pitchFamily="34" charset="0"/>
              </a:defRPr>
            </a:lvl1pPr>
            <a:lvl2pPr algn="ctr" fontAlgn="base">
              <a:spcBef>
                <a:spcPct val="0"/>
              </a:spcBef>
              <a:spcAft>
                <a:spcPct val="0"/>
              </a:spcAft>
              <a:defRPr sz="4400">
                <a:latin typeface="Calibri" panose="020F0502020204030204" charset="0"/>
                <a:ea typeface="ヒラギノ角ゴ ProN W3" charset="0"/>
                <a:cs typeface="ヒラギノ角ゴ ProN W3" charset="0"/>
              </a:defRPr>
            </a:lvl2pPr>
            <a:lvl3pPr algn="ctr" fontAlgn="base">
              <a:spcBef>
                <a:spcPct val="0"/>
              </a:spcBef>
              <a:spcAft>
                <a:spcPct val="0"/>
              </a:spcAft>
              <a:defRPr sz="4400">
                <a:latin typeface="Calibri" panose="020F0502020204030204" charset="0"/>
                <a:ea typeface="ヒラギノ角ゴ ProN W3" charset="0"/>
                <a:cs typeface="ヒラギノ角ゴ ProN W3" charset="0"/>
              </a:defRPr>
            </a:lvl3pPr>
            <a:lvl4pPr algn="ctr" fontAlgn="base">
              <a:spcBef>
                <a:spcPct val="0"/>
              </a:spcBef>
              <a:spcAft>
                <a:spcPct val="0"/>
              </a:spcAft>
              <a:defRPr sz="4400">
                <a:latin typeface="Calibri" panose="020F0502020204030204" charset="0"/>
                <a:ea typeface="ヒラギノ角ゴ ProN W3" charset="0"/>
                <a:cs typeface="ヒラギノ角ゴ ProN W3" charset="0"/>
              </a:defRPr>
            </a:lvl4pPr>
            <a:lvl5pPr algn="ctr" fontAlgn="base">
              <a:spcBef>
                <a:spcPct val="0"/>
              </a:spcBef>
              <a:spcAft>
                <a:spcPct val="0"/>
              </a:spcAft>
              <a:defRPr sz="4400">
                <a:latin typeface="Calibri" panose="020F0502020204030204" charset="0"/>
                <a:ea typeface="ヒラギノ角ゴ ProN W3" charset="0"/>
                <a:cs typeface="ヒラギノ角ゴ ProN W3" charset="0"/>
              </a:defRPr>
            </a:lvl5pPr>
            <a:lvl6pPr marL="457200" algn="ctr" fontAlgn="base">
              <a:spcBef>
                <a:spcPct val="0"/>
              </a:spcBef>
              <a:spcAft>
                <a:spcPct val="0"/>
              </a:spcAft>
              <a:defRPr sz="4400">
                <a:latin typeface="Calibri" panose="020F0502020204030204" charset="0"/>
                <a:ea typeface="ヒラギノ角ゴ ProN W3" charset="0"/>
                <a:cs typeface="ヒラギノ角ゴ ProN W3" charset="0"/>
              </a:defRPr>
            </a:lvl6pPr>
            <a:lvl7pPr marL="914400" algn="ctr" fontAlgn="base">
              <a:spcBef>
                <a:spcPct val="0"/>
              </a:spcBef>
              <a:spcAft>
                <a:spcPct val="0"/>
              </a:spcAft>
              <a:defRPr sz="4400">
                <a:latin typeface="Calibri" panose="020F0502020204030204" charset="0"/>
                <a:ea typeface="ヒラギノ角ゴ ProN W3" charset="0"/>
                <a:cs typeface="ヒラギノ角ゴ ProN W3" charset="0"/>
              </a:defRPr>
            </a:lvl7pPr>
            <a:lvl8pPr marL="1371600" algn="ctr" fontAlgn="base">
              <a:spcBef>
                <a:spcPct val="0"/>
              </a:spcBef>
              <a:spcAft>
                <a:spcPct val="0"/>
              </a:spcAft>
              <a:defRPr sz="4400">
                <a:latin typeface="Calibri" panose="020F0502020204030204" charset="0"/>
                <a:ea typeface="ヒラギノ角ゴ ProN W3" charset="0"/>
                <a:cs typeface="ヒラギノ角ゴ ProN W3" charset="0"/>
              </a:defRPr>
            </a:lvl8pPr>
            <a:lvl9pPr marL="1828800" algn="ctr" fontAlgn="base">
              <a:spcBef>
                <a:spcPct val="0"/>
              </a:spcBef>
              <a:spcAft>
                <a:spcPct val="0"/>
              </a:spcAft>
              <a:defRPr sz="4400">
                <a:latin typeface="Calibri" panose="020F0502020204030204" charset="0"/>
                <a:ea typeface="ヒラギノ角ゴ ProN W3" charset="0"/>
                <a:cs typeface="ヒラギノ角ゴ ProN W3" charset="0"/>
              </a:defRPr>
            </a:lvl9pPr>
          </a:lstStyle>
          <a:p>
            <a:pPr>
              <a:lnSpc>
                <a:spcPct val="120000"/>
              </a:lnSpc>
            </a:pPr>
            <a:r>
              <a:rPr lang="en-US" altLang="zh-CN">
                <a:latin typeface="Arial" panose="020B0604020202020204" pitchFamily="34" charset="0"/>
                <a:ea typeface="微软雅黑" panose="020B0503020204020204" charset="-122"/>
                <a:sym typeface="Arial" panose="020B0604020202020204" pitchFamily="34" charset="0"/>
              </a:rPr>
              <a:t>1958~1964</a:t>
            </a:r>
            <a:endParaRPr lang="en-US" altLang="zh-CN">
              <a:latin typeface="Arial" panose="020B0604020202020204" pitchFamily="34" charset="0"/>
              <a:ea typeface="微软雅黑" panose="020B0503020204020204" charset="-122"/>
              <a:sym typeface="Arial" panose="020B0604020202020204" pitchFamily="34" charset="0"/>
            </a:endParaRPr>
          </a:p>
        </p:txBody>
      </p:sp>
      <p:sp>
        <p:nvSpPr>
          <p:cNvPr id="26" name="矩形 25"/>
          <p:cNvSpPr/>
          <p:nvPr>
            <p:custDataLst>
              <p:tags r:id="rId27"/>
            </p:custDataLst>
          </p:nvPr>
        </p:nvSpPr>
        <p:spPr>
          <a:xfrm>
            <a:off x="3616557" y="4787964"/>
            <a:ext cx="1923784" cy="1224899"/>
          </a:xfrm>
          <a:prstGeom prst="rect">
            <a:avLst/>
          </a:prstGeom>
        </p:spPr>
        <p:txBody>
          <a:bodyPr wrap="square" lIns="0">
            <a:normAutofit/>
          </a:bodyPr>
          <a:lstStyle/>
          <a:p>
            <a:pPr>
              <a:lnSpc>
                <a:spcPct val="120000"/>
              </a:lnSpc>
            </a:pPr>
            <a:r>
              <a:rPr lang="zh-CN" altLang="en-US" sz="1400" spc="150">
                <a:solidFill>
                  <a:srgbClr val="000000">
                    <a:lumMod val="50000"/>
                    <a:lumOff val="50000"/>
                  </a:srgbClr>
                </a:solidFill>
                <a:latin typeface="Arial" panose="020B0604020202020204" pitchFamily="34" charset="0"/>
                <a:ea typeface="微软雅黑" panose="020B0503020204020204" charset="-122"/>
                <a:sym typeface="Arial" panose="020B0604020202020204" pitchFamily="34" charset="0"/>
              </a:rPr>
              <a:t>晶体管，计算速度是几万</a:t>
            </a:r>
            <a:r>
              <a:rPr lang="en-US" altLang="zh-CN" sz="1400" spc="150">
                <a:solidFill>
                  <a:srgbClr val="000000">
                    <a:lumMod val="50000"/>
                    <a:lumOff val="50000"/>
                  </a:srgbClr>
                </a:solidFill>
                <a:latin typeface="Arial" panose="020B0604020202020204" pitchFamily="34" charset="0"/>
                <a:ea typeface="微软雅黑" panose="020B0503020204020204" charset="-122"/>
                <a:sym typeface="Arial" panose="020B0604020202020204" pitchFamily="34" charset="0"/>
              </a:rPr>
              <a:t>~</a:t>
            </a:r>
            <a:r>
              <a:rPr lang="zh-CN" altLang="en-US" sz="1400" spc="150">
                <a:solidFill>
                  <a:srgbClr val="000000">
                    <a:lumMod val="50000"/>
                    <a:lumOff val="50000"/>
                  </a:srgbClr>
                </a:solidFill>
                <a:latin typeface="Arial" panose="020B0604020202020204" pitchFamily="34" charset="0"/>
                <a:ea typeface="微软雅黑" panose="020B0503020204020204" charset="-122"/>
                <a:sym typeface="Arial" panose="020B0604020202020204" pitchFamily="34" charset="0"/>
              </a:rPr>
              <a:t>几十万（次</a:t>
            </a:r>
            <a:r>
              <a:rPr lang="en-US" altLang="zh-CN" sz="1400" spc="150">
                <a:solidFill>
                  <a:srgbClr val="000000">
                    <a:lumMod val="50000"/>
                    <a:lumOff val="50000"/>
                  </a:srgbClr>
                </a:solidFill>
                <a:latin typeface="Arial" panose="020B0604020202020204" pitchFamily="34" charset="0"/>
                <a:ea typeface="微软雅黑" panose="020B0503020204020204" charset="-122"/>
                <a:sym typeface="Arial" panose="020B0604020202020204" pitchFamily="34" charset="0"/>
              </a:rPr>
              <a:t>/</a:t>
            </a:r>
            <a:r>
              <a:rPr lang="zh-CN" altLang="en-US" sz="1400" spc="150">
                <a:solidFill>
                  <a:srgbClr val="000000">
                    <a:lumMod val="50000"/>
                    <a:lumOff val="50000"/>
                  </a:srgbClr>
                </a:solidFill>
                <a:latin typeface="Arial" panose="020B0604020202020204" pitchFamily="34" charset="0"/>
                <a:ea typeface="微软雅黑" panose="020B0503020204020204" charset="-122"/>
                <a:sym typeface="Arial" panose="020B0604020202020204" pitchFamily="34" charset="0"/>
              </a:rPr>
              <a:t>秒）</a:t>
            </a:r>
            <a:endParaRPr lang="zh-CN" altLang="en-US" sz="1400" spc="150">
              <a:solidFill>
                <a:srgbClr val="000000">
                  <a:lumMod val="50000"/>
                  <a:lumOff val="50000"/>
                </a:srgbClr>
              </a:solidFill>
              <a:latin typeface="Arial" panose="020B0604020202020204" pitchFamily="34" charset="0"/>
              <a:ea typeface="微软雅黑" panose="020B0503020204020204" charset="-122"/>
              <a:sym typeface="Arial" panose="020B0604020202020204" pitchFamily="34" charset="0"/>
            </a:endParaRPr>
          </a:p>
        </p:txBody>
      </p:sp>
      <p:sp>
        <p:nvSpPr>
          <p:cNvPr id="27" name="Oval 2"/>
          <p:cNvSpPr/>
          <p:nvPr>
            <p:custDataLst>
              <p:tags r:id="rId28"/>
            </p:custDataLst>
          </p:nvPr>
        </p:nvSpPr>
        <p:spPr>
          <a:xfrm>
            <a:off x="3583184" y="3119150"/>
            <a:ext cx="908097" cy="908096"/>
          </a:xfrm>
          <a:prstGeom prst="ellipse">
            <a:avLst/>
          </a:prstGeom>
          <a:solidFill>
            <a:sysClr val="window" lastClr="FFFFFF">
              <a:lumMod val="65000"/>
              <a:alpha val="31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en-US">
              <a:latin typeface="Arial" panose="020B0604020202020204" pitchFamily="34" charset="0"/>
              <a:ea typeface="微软雅黑" panose="020B0503020204020204" charset="-122"/>
              <a:sym typeface="Arial" panose="020B0604020202020204" pitchFamily="34" charset="0"/>
            </a:endParaRPr>
          </a:p>
        </p:txBody>
      </p:sp>
      <p:sp>
        <p:nvSpPr>
          <p:cNvPr id="29" name="Oval 32"/>
          <p:cNvSpPr/>
          <p:nvPr>
            <p:custDataLst>
              <p:tags r:id="rId29"/>
            </p:custDataLst>
          </p:nvPr>
        </p:nvSpPr>
        <p:spPr>
          <a:xfrm>
            <a:off x="3661986" y="3197952"/>
            <a:ext cx="750492" cy="750492"/>
          </a:xfrm>
          <a:prstGeom prst="ellipse">
            <a:avLst/>
          </a:pr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r>
              <a:rPr lang="en-US" sz="2400" b="1">
                <a:solidFill>
                  <a:sysClr val="window" lastClr="FFFFFF"/>
                </a:solidFill>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02</a:t>
            </a:r>
            <a:endParaRPr lang="en-US" sz="2400" b="1" dirty="0">
              <a:solidFill>
                <a:sysClr val="window" lastClr="FFFFFF"/>
              </a:solidFill>
              <a:latin typeface="Arial" panose="020B0604020202020204" pitchFamily="34" charset="0"/>
              <a:ea typeface="微软雅黑" panose="020B0503020204020204" charset="-122"/>
              <a:cs typeface="Open Sans" panose="020B0606030504020204" pitchFamily="34" charset="0"/>
              <a:sym typeface="Arial" panose="020B0604020202020204" pitchFamily="34" charset="0"/>
            </a:endParaRPr>
          </a:p>
        </p:txBody>
      </p:sp>
      <p:cxnSp>
        <p:nvCxnSpPr>
          <p:cNvPr id="53" name="直接连接符 52"/>
          <p:cNvCxnSpPr/>
          <p:nvPr>
            <p:custDataLst>
              <p:tags r:id="rId30"/>
            </p:custDataLst>
          </p:nvPr>
        </p:nvCxnSpPr>
        <p:spPr>
          <a:xfrm>
            <a:off x="3610507" y="4677553"/>
            <a:ext cx="375487" cy="0"/>
          </a:xfrm>
          <a:prstGeom prst="line">
            <a:avLst/>
          </a:prstGeom>
          <a:ln w="38100">
            <a:solidFill>
              <a:srgbClr val="1AA3AA"/>
            </a:solidFill>
          </a:ln>
        </p:spPr>
        <p:style>
          <a:lnRef idx="1">
            <a:srgbClr val="1F74AD"/>
          </a:lnRef>
          <a:fillRef idx="0">
            <a:srgbClr val="1F74AD"/>
          </a:fillRef>
          <a:effectRef idx="0">
            <a:srgbClr val="1F74AD"/>
          </a:effectRef>
          <a:fontRef idx="minor">
            <a:srgbClr val="000000"/>
          </a:fontRef>
        </p:style>
      </p:cxnSp>
      <p:pic>
        <p:nvPicPr>
          <p:cNvPr id="18" name="图片 17"/>
          <p:cNvPicPr/>
          <p:nvPr>
            <p:custDataLst>
              <p:tags r:id="rId31"/>
            </p:custDataLst>
          </p:nvPr>
        </p:nvPicPr>
        <p:blipFill>
          <a:blip r:embed="rId32"/>
          <a:stretch>
            <a:fillRect/>
          </a:stretch>
        </p:blipFill>
        <p:spPr>
          <a:xfrm>
            <a:off x="6433310" y="2115127"/>
            <a:ext cx="2180305" cy="1452468"/>
          </a:xfrm>
          <a:prstGeom prst="rect">
            <a:avLst/>
          </a:prstGeom>
        </p:spPr>
      </p:pic>
      <p:sp>
        <p:nvSpPr>
          <p:cNvPr id="32" name="Title 1"/>
          <p:cNvSpPr txBox="1"/>
          <p:nvPr>
            <p:custDataLst>
              <p:tags r:id="rId33"/>
            </p:custDataLst>
          </p:nvPr>
        </p:nvSpPr>
        <p:spPr>
          <a:xfrm>
            <a:off x="6436249" y="4229539"/>
            <a:ext cx="1923784" cy="395827"/>
          </a:xfrm>
          <a:prstGeom prst="rect">
            <a:avLst/>
          </a:prstGeom>
        </p:spPr>
        <p:txBody>
          <a:bodyPr wrap="square" lIns="0" anchor="ctr">
            <a:normAutofit lnSpcReduction="10000"/>
          </a:bodyPr>
          <a:lstStyle>
            <a:lvl1pPr algn="ctr" rtl="0" fontAlgn="base">
              <a:spcBef>
                <a:spcPct val="0"/>
              </a:spcBef>
              <a:spcAft>
                <a:spcPct val="0"/>
              </a:spcAft>
              <a:defRPr lang="en-US" sz="2400" kern="0" smtClean="0">
                <a:solidFill>
                  <a:srgbClr val="DD2067"/>
                </a:solidFill>
                <a:latin typeface="+mj-lt"/>
                <a:ea typeface="+mj-ea"/>
                <a:cs typeface="Arial" panose="020B0604020202020204" pitchFamily="34" charset="0"/>
                <a:sym typeface="Calibri" panose="020F0502020204030204" charset="0"/>
              </a:defRPr>
            </a:lvl1pPr>
            <a:lvl2pPr algn="ctr" rtl="0" fontAlgn="base">
              <a:spcBef>
                <a:spcPct val="0"/>
              </a:spcBef>
              <a:spcAft>
                <a:spcPct val="0"/>
              </a:spcAft>
              <a:defRPr sz="4400">
                <a:solidFill>
                  <a:srgbClr val="000000"/>
                </a:solidFill>
                <a:latin typeface="Calibri" panose="020F0502020204030204" charset="0"/>
                <a:ea typeface="ヒラギノ角ゴ ProN W3" charset="0"/>
                <a:cs typeface="ヒラギノ角ゴ ProN W3" charset="0"/>
                <a:sym typeface="Calibri" panose="020F0502020204030204" charset="0"/>
              </a:defRPr>
            </a:lvl2pPr>
            <a:lvl3pPr algn="ctr" rtl="0" fontAlgn="base">
              <a:spcBef>
                <a:spcPct val="0"/>
              </a:spcBef>
              <a:spcAft>
                <a:spcPct val="0"/>
              </a:spcAft>
              <a:defRPr sz="4400">
                <a:solidFill>
                  <a:srgbClr val="000000"/>
                </a:solidFill>
                <a:latin typeface="Calibri" panose="020F0502020204030204" charset="0"/>
                <a:ea typeface="ヒラギノ角ゴ ProN W3" charset="0"/>
                <a:cs typeface="ヒラギノ角ゴ ProN W3" charset="0"/>
                <a:sym typeface="Calibri" panose="020F0502020204030204" charset="0"/>
              </a:defRPr>
            </a:lvl3pPr>
            <a:lvl4pPr algn="ctr" rtl="0" fontAlgn="base">
              <a:spcBef>
                <a:spcPct val="0"/>
              </a:spcBef>
              <a:spcAft>
                <a:spcPct val="0"/>
              </a:spcAft>
              <a:defRPr sz="4400">
                <a:solidFill>
                  <a:srgbClr val="000000"/>
                </a:solidFill>
                <a:latin typeface="Calibri" panose="020F0502020204030204" charset="0"/>
                <a:ea typeface="ヒラギノ角ゴ ProN W3" charset="0"/>
                <a:cs typeface="ヒラギノ角ゴ ProN W3" charset="0"/>
                <a:sym typeface="Calibri" panose="020F0502020204030204" charset="0"/>
              </a:defRPr>
            </a:lvl4pPr>
            <a:lvl5pPr algn="ctr" rtl="0" fontAlgn="base">
              <a:spcBef>
                <a:spcPct val="0"/>
              </a:spcBef>
              <a:spcAft>
                <a:spcPct val="0"/>
              </a:spcAft>
              <a:defRPr sz="4400">
                <a:solidFill>
                  <a:srgbClr val="000000"/>
                </a:solidFill>
                <a:latin typeface="Calibri" panose="020F0502020204030204" charset="0"/>
                <a:ea typeface="ヒラギノ角ゴ ProN W3" charset="0"/>
                <a:cs typeface="ヒラギノ角ゴ ProN W3" charset="0"/>
                <a:sym typeface="Calibri" panose="020F0502020204030204" charset="0"/>
              </a:defRPr>
            </a:lvl5pPr>
            <a:lvl6pPr marL="457200" algn="ctr" rtl="0" fontAlgn="base">
              <a:spcBef>
                <a:spcPct val="0"/>
              </a:spcBef>
              <a:spcAft>
                <a:spcPct val="0"/>
              </a:spcAft>
              <a:defRPr sz="4400">
                <a:solidFill>
                  <a:srgbClr val="000000"/>
                </a:solidFill>
                <a:latin typeface="Calibri" panose="020F0502020204030204" charset="0"/>
                <a:ea typeface="ヒラギノ角ゴ ProN W3" charset="0"/>
                <a:cs typeface="ヒラギノ角ゴ ProN W3" charset="0"/>
                <a:sym typeface="Calibri" panose="020F0502020204030204" charset="0"/>
              </a:defRPr>
            </a:lvl6pPr>
            <a:lvl7pPr marL="914400" algn="ctr" rtl="0" fontAlgn="base">
              <a:spcBef>
                <a:spcPct val="0"/>
              </a:spcBef>
              <a:spcAft>
                <a:spcPct val="0"/>
              </a:spcAft>
              <a:defRPr sz="4400">
                <a:solidFill>
                  <a:srgbClr val="000000"/>
                </a:solidFill>
                <a:latin typeface="Calibri" panose="020F0502020204030204" charset="0"/>
                <a:ea typeface="ヒラギノ角ゴ ProN W3" charset="0"/>
                <a:cs typeface="ヒラギノ角ゴ ProN W3" charset="0"/>
                <a:sym typeface="Calibri" panose="020F0502020204030204" charset="0"/>
              </a:defRPr>
            </a:lvl7pPr>
            <a:lvl8pPr marL="1371600" algn="ctr" rtl="0" fontAlgn="base">
              <a:spcBef>
                <a:spcPct val="0"/>
              </a:spcBef>
              <a:spcAft>
                <a:spcPct val="0"/>
              </a:spcAft>
              <a:defRPr sz="4400">
                <a:solidFill>
                  <a:srgbClr val="000000"/>
                </a:solidFill>
                <a:latin typeface="Calibri" panose="020F0502020204030204" charset="0"/>
                <a:ea typeface="ヒラギノ角ゴ ProN W3" charset="0"/>
                <a:cs typeface="ヒラギノ角ゴ ProN W3" charset="0"/>
                <a:sym typeface="Calibri" panose="020F0502020204030204" charset="0"/>
              </a:defRPr>
            </a:lvl8pPr>
            <a:lvl9pPr marL="1828800" algn="ctr" rtl="0" fontAlgn="base">
              <a:spcBef>
                <a:spcPct val="0"/>
              </a:spcBef>
              <a:spcAft>
                <a:spcPct val="0"/>
              </a:spcAft>
              <a:defRPr sz="4400">
                <a:solidFill>
                  <a:srgbClr val="000000"/>
                </a:solidFill>
                <a:latin typeface="Calibri" panose="020F0502020204030204" charset="0"/>
                <a:ea typeface="ヒラギノ角ゴ ProN W3" charset="0"/>
                <a:cs typeface="ヒラギノ角ゴ ProN W3" charset="0"/>
                <a:sym typeface="Calibri" panose="020F0502020204030204" charset="0"/>
              </a:defRPr>
            </a:lvl9pPr>
          </a:lstStyle>
          <a:p>
            <a:pPr algn="l">
              <a:lnSpc>
                <a:spcPct val="120000"/>
              </a:lnSpc>
            </a:pPr>
            <a:r>
              <a:rPr altLang="zh-CN" sz="1800" b="1" spc="150">
                <a:solidFill>
                  <a:srgbClr val="000000">
                    <a:lumMod val="75000"/>
                    <a:lumOff val="25000"/>
                  </a:srgbClr>
                </a:solidFill>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1965~1970</a:t>
            </a:r>
            <a:endParaRPr altLang="zh-CN" sz="1800" b="1" spc="150">
              <a:solidFill>
                <a:srgbClr val="000000">
                  <a:lumMod val="75000"/>
                  <a:lumOff val="25000"/>
                </a:srgbClr>
              </a:solidFill>
              <a:latin typeface="Arial" panose="020B0604020202020204" pitchFamily="34" charset="0"/>
              <a:ea typeface="微软雅黑" panose="020B0503020204020204" charset="-122"/>
              <a:cs typeface="Open Sans" panose="020B0606030504020204" pitchFamily="34" charset="0"/>
              <a:sym typeface="Arial" panose="020B0604020202020204" pitchFamily="34" charset="0"/>
            </a:endParaRPr>
          </a:p>
        </p:txBody>
      </p:sp>
      <p:sp>
        <p:nvSpPr>
          <p:cNvPr id="33" name="矩形 32"/>
          <p:cNvSpPr/>
          <p:nvPr>
            <p:custDataLst>
              <p:tags r:id="rId34"/>
            </p:custDataLst>
          </p:nvPr>
        </p:nvSpPr>
        <p:spPr>
          <a:xfrm>
            <a:off x="6436249" y="4787964"/>
            <a:ext cx="1923784" cy="1224899"/>
          </a:xfrm>
          <a:prstGeom prst="rect">
            <a:avLst/>
          </a:prstGeom>
        </p:spPr>
        <p:txBody>
          <a:bodyPr wrap="square" lIns="0">
            <a:normAutofit/>
          </a:bodyPr>
          <a:lstStyle/>
          <a:p>
            <a:pPr>
              <a:lnSpc>
                <a:spcPct val="120000"/>
              </a:lnSpc>
            </a:pPr>
            <a:r>
              <a:rPr lang="zh-CN" altLang="en-US" sz="1400" spc="150">
                <a:solidFill>
                  <a:srgbClr val="000000">
                    <a:lumMod val="50000"/>
                    <a:lumOff val="50000"/>
                  </a:srgbClr>
                </a:solidFill>
                <a:latin typeface="Arial" panose="020B0604020202020204" pitchFamily="34" charset="0"/>
                <a:ea typeface="微软雅黑" panose="020B0503020204020204" charset="-122"/>
                <a:sym typeface="Arial" panose="020B0604020202020204" pitchFamily="34" charset="0"/>
              </a:rPr>
              <a:t>中小规模集成电路，几十万</a:t>
            </a:r>
            <a:r>
              <a:rPr lang="en-US" altLang="zh-CN" sz="1400" spc="150">
                <a:solidFill>
                  <a:srgbClr val="000000">
                    <a:lumMod val="50000"/>
                    <a:lumOff val="50000"/>
                  </a:srgbClr>
                </a:solidFill>
                <a:latin typeface="Arial" panose="020B0604020202020204" pitchFamily="34" charset="0"/>
                <a:ea typeface="微软雅黑" panose="020B0503020204020204" charset="-122"/>
                <a:sym typeface="Arial" panose="020B0604020202020204" pitchFamily="34" charset="0"/>
              </a:rPr>
              <a:t>~</a:t>
            </a:r>
            <a:r>
              <a:rPr lang="zh-CN" altLang="en-US" sz="1400" spc="150">
                <a:solidFill>
                  <a:srgbClr val="000000">
                    <a:lumMod val="50000"/>
                    <a:lumOff val="50000"/>
                  </a:srgbClr>
                </a:solidFill>
                <a:latin typeface="Arial" panose="020B0604020202020204" pitchFamily="34" charset="0"/>
                <a:ea typeface="微软雅黑" panose="020B0503020204020204" charset="-122"/>
                <a:sym typeface="Arial" panose="020B0604020202020204" pitchFamily="34" charset="0"/>
              </a:rPr>
              <a:t>几百万（次</a:t>
            </a:r>
            <a:r>
              <a:rPr lang="en-US" altLang="zh-CN" sz="1400" spc="150">
                <a:solidFill>
                  <a:srgbClr val="000000">
                    <a:lumMod val="50000"/>
                    <a:lumOff val="50000"/>
                  </a:srgbClr>
                </a:solidFill>
                <a:latin typeface="Arial" panose="020B0604020202020204" pitchFamily="34" charset="0"/>
                <a:ea typeface="微软雅黑" panose="020B0503020204020204" charset="-122"/>
                <a:sym typeface="Arial" panose="020B0604020202020204" pitchFamily="34" charset="0"/>
              </a:rPr>
              <a:t>/</a:t>
            </a:r>
            <a:r>
              <a:rPr lang="zh-CN" altLang="en-US" sz="1400" spc="150">
                <a:solidFill>
                  <a:srgbClr val="000000">
                    <a:lumMod val="50000"/>
                    <a:lumOff val="50000"/>
                  </a:srgbClr>
                </a:solidFill>
                <a:latin typeface="Arial" panose="020B0604020202020204" pitchFamily="34" charset="0"/>
                <a:ea typeface="微软雅黑" panose="020B0503020204020204" charset="-122"/>
                <a:sym typeface="Arial" panose="020B0604020202020204" pitchFamily="34" charset="0"/>
              </a:rPr>
              <a:t>秒）</a:t>
            </a:r>
            <a:endParaRPr lang="zh-CN" altLang="en-US" sz="1400" spc="150">
              <a:solidFill>
                <a:srgbClr val="000000">
                  <a:lumMod val="50000"/>
                  <a:lumOff val="50000"/>
                </a:srgbClr>
              </a:solidFill>
              <a:latin typeface="Arial" panose="020B0604020202020204" pitchFamily="34" charset="0"/>
              <a:ea typeface="微软雅黑" panose="020B0503020204020204" charset="-122"/>
              <a:sym typeface="Arial" panose="020B0604020202020204" pitchFamily="34" charset="0"/>
            </a:endParaRPr>
          </a:p>
        </p:txBody>
      </p:sp>
      <p:sp>
        <p:nvSpPr>
          <p:cNvPr id="34" name="Oval 2"/>
          <p:cNvSpPr/>
          <p:nvPr>
            <p:custDataLst>
              <p:tags r:id="rId35"/>
            </p:custDataLst>
          </p:nvPr>
        </p:nvSpPr>
        <p:spPr>
          <a:xfrm>
            <a:off x="6436453" y="3111392"/>
            <a:ext cx="908096" cy="908096"/>
          </a:xfrm>
          <a:prstGeom prst="ellipse">
            <a:avLst/>
          </a:prstGeom>
          <a:solidFill>
            <a:sysClr val="window" lastClr="FFFFFF">
              <a:lumMod val="65000"/>
              <a:alpha val="31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en-US">
              <a:latin typeface="Arial" panose="020B0604020202020204" pitchFamily="34" charset="0"/>
              <a:ea typeface="微软雅黑" panose="020B0503020204020204" charset="-122"/>
              <a:sym typeface="Arial" panose="020B0604020202020204" pitchFamily="34" charset="0"/>
            </a:endParaRPr>
          </a:p>
        </p:txBody>
      </p:sp>
      <p:sp>
        <p:nvSpPr>
          <p:cNvPr id="35" name="Oval 32"/>
          <p:cNvSpPr/>
          <p:nvPr>
            <p:custDataLst>
              <p:tags r:id="rId36"/>
            </p:custDataLst>
          </p:nvPr>
        </p:nvSpPr>
        <p:spPr>
          <a:xfrm>
            <a:off x="6515255" y="3190195"/>
            <a:ext cx="750492" cy="750492"/>
          </a:xfrm>
          <a:prstGeom prst="ellipse">
            <a:avLst/>
          </a:prstGeom>
          <a:solidFill>
            <a:srgbClr val="9BBB59"/>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r>
              <a:rPr lang="en-US" sz="2400" b="1" dirty="0">
                <a:solidFill>
                  <a:sysClr val="window" lastClr="FFFFFF"/>
                </a:solidFill>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03</a:t>
            </a:r>
            <a:endParaRPr lang="en-US" sz="2400" b="1" dirty="0">
              <a:solidFill>
                <a:sysClr val="window" lastClr="FFFFFF"/>
              </a:solidFill>
              <a:latin typeface="Arial" panose="020B0604020202020204" pitchFamily="34" charset="0"/>
              <a:ea typeface="微软雅黑" panose="020B0503020204020204" charset="-122"/>
              <a:cs typeface="Open Sans" panose="020B0606030504020204" pitchFamily="34" charset="0"/>
              <a:sym typeface="Arial" panose="020B0604020202020204" pitchFamily="34" charset="0"/>
            </a:endParaRPr>
          </a:p>
        </p:txBody>
      </p:sp>
      <p:cxnSp>
        <p:nvCxnSpPr>
          <p:cNvPr id="54" name="直接连接符 53"/>
          <p:cNvCxnSpPr/>
          <p:nvPr>
            <p:custDataLst>
              <p:tags r:id="rId37"/>
            </p:custDataLst>
          </p:nvPr>
        </p:nvCxnSpPr>
        <p:spPr>
          <a:xfrm>
            <a:off x="6424827" y="4681432"/>
            <a:ext cx="375487" cy="0"/>
          </a:xfrm>
          <a:prstGeom prst="line">
            <a:avLst/>
          </a:prstGeom>
          <a:ln w="38100">
            <a:solidFill>
              <a:srgbClr val="9BBB59"/>
            </a:solidFill>
          </a:ln>
        </p:spPr>
        <p:style>
          <a:lnRef idx="1">
            <a:srgbClr val="1F74AD"/>
          </a:lnRef>
          <a:fillRef idx="0">
            <a:srgbClr val="1F74AD"/>
          </a:fillRef>
          <a:effectRef idx="0">
            <a:srgbClr val="1F74AD"/>
          </a:effectRef>
          <a:fontRef idx="minor">
            <a:srgbClr val="000000"/>
          </a:fontRef>
        </p:style>
      </p:cxnSp>
      <p:sp>
        <p:nvSpPr>
          <p:cNvPr id="73" name="Title 1"/>
          <p:cNvSpPr txBox="1"/>
          <p:nvPr>
            <p:custDataLst>
              <p:tags r:id="rId38"/>
            </p:custDataLst>
          </p:nvPr>
        </p:nvSpPr>
        <p:spPr>
          <a:xfrm>
            <a:off x="9286997" y="4229539"/>
            <a:ext cx="1923784" cy="395827"/>
          </a:xfrm>
          <a:prstGeom prst="rect">
            <a:avLst/>
          </a:prstGeom>
        </p:spPr>
        <p:txBody>
          <a:bodyPr wrap="square" lIns="0" anchor="ctr">
            <a:normAutofit lnSpcReduction="10000"/>
          </a:bodyPr>
          <a:lstStyle>
            <a:lvl1pPr algn="ctr" rtl="0" fontAlgn="base">
              <a:spcBef>
                <a:spcPct val="0"/>
              </a:spcBef>
              <a:spcAft>
                <a:spcPct val="0"/>
              </a:spcAft>
              <a:defRPr lang="en-US" sz="2400" kern="0" smtClean="0">
                <a:solidFill>
                  <a:srgbClr val="DD2067"/>
                </a:solidFill>
                <a:latin typeface="+mj-lt"/>
                <a:ea typeface="+mj-ea"/>
                <a:cs typeface="Arial" panose="020B0604020202020204" pitchFamily="34" charset="0"/>
                <a:sym typeface="Calibri" panose="020F0502020204030204" charset="0"/>
              </a:defRPr>
            </a:lvl1pPr>
            <a:lvl2pPr algn="ctr" rtl="0" fontAlgn="base">
              <a:spcBef>
                <a:spcPct val="0"/>
              </a:spcBef>
              <a:spcAft>
                <a:spcPct val="0"/>
              </a:spcAft>
              <a:defRPr sz="4400">
                <a:solidFill>
                  <a:srgbClr val="000000"/>
                </a:solidFill>
                <a:latin typeface="Calibri" panose="020F0502020204030204" charset="0"/>
                <a:ea typeface="ヒラギノ角ゴ ProN W3" charset="0"/>
                <a:cs typeface="ヒラギノ角ゴ ProN W3" charset="0"/>
                <a:sym typeface="Calibri" panose="020F0502020204030204" charset="0"/>
              </a:defRPr>
            </a:lvl2pPr>
            <a:lvl3pPr algn="ctr" rtl="0" fontAlgn="base">
              <a:spcBef>
                <a:spcPct val="0"/>
              </a:spcBef>
              <a:spcAft>
                <a:spcPct val="0"/>
              </a:spcAft>
              <a:defRPr sz="4400">
                <a:solidFill>
                  <a:srgbClr val="000000"/>
                </a:solidFill>
                <a:latin typeface="Calibri" panose="020F0502020204030204" charset="0"/>
                <a:ea typeface="ヒラギノ角ゴ ProN W3" charset="0"/>
                <a:cs typeface="ヒラギノ角ゴ ProN W3" charset="0"/>
                <a:sym typeface="Calibri" panose="020F0502020204030204" charset="0"/>
              </a:defRPr>
            </a:lvl3pPr>
            <a:lvl4pPr algn="ctr" rtl="0" fontAlgn="base">
              <a:spcBef>
                <a:spcPct val="0"/>
              </a:spcBef>
              <a:spcAft>
                <a:spcPct val="0"/>
              </a:spcAft>
              <a:defRPr sz="4400">
                <a:solidFill>
                  <a:srgbClr val="000000"/>
                </a:solidFill>
                <a:latin typeface="Calibri" panose="020F0502020204030204" charset="0"/>
                <a:ea typeface="ヒラギノ角ゴ ProN W3" charset="0"/>
                <a:cs typeface="ヒラギノ角ゴ ProN W3" charset="0"/>
                <a:sym typeface="Calibri" panose="020F0502020204030204" charset="0"/>
              </a:defRPr>
            </a:lvl4pPr>
            <a:lvl5pPr algn="ctr" rtl="0" fontAlgn="base">
              <a:spcBef>
                <a:spcPct val="0"/>
              </a:spcBef>
              <a:spcAft>
                <a:spcPct val="0"/>
              </a:spcAft>
              <a:defRPr sz="4400">
                <a:solidFill>
                  <a:srgbClr val="000000"/>
                </a:solidFill>
                <a:latin typeface="Calibri" panose="020F0502020204030204" charset="0"/>
                <a:ea typeface="ヒラギノ角ゴ ProN W3" charset="0"/>
                <a:cs typeface="ヒラギノ角ゴ ProN W3" charset="0"/>
                <a:sym typeface="Calibri" panose="020F0502020204030204" charset="0"/>
              </a:defRPr>
            </a:lvl5pPr>
            <a:lvl6pPr marL="457200" algn="ctr" rtl="0" fontAlgn="base">
              <a:spcBef>
                <a:spcPct val="0"/>
              </a:spcBef>
              <a:spcAft>
                <a:spcPct val="0"/>
              </a:spcAft>
              <a:defRPr sz="4400">
                <a:solidFill>
                  <a:srgbClr val="000000"/>
                </a:solidFill>
                <a:latin typeface="Calibri" panose="020F0502020204030204" charset="0"/>
                <a:ea typeface="ヒラギノ角ゴ ProN W3" charset="0"/>
                <a:cs typeface="ヒラギノ角ゴ ProN W3" charset="0"/>
                <a:sym typeface="Calibri" panose="020F0502020204030204" charset="0"/>
              </a:defRPr>
            </a:lvl6pPr>
            <a:lvl7pPr marL="914400" algn="ctr" rtl="0" fontAlgn="base">
              <a:spcBef>
                <a:spcPct val="0"/>
              </a:spcBef>
              <a:spcAft>
                <a:spcPct val="0"/>
              </a:spcAft>
              <a:defRPr sz="4400">
                <a:solidFill>
                  <a:srgbClr val="000000"/>
                </a:solidFill>
                <a:latin typeface="Calibri" panose="020F0502020204030204" charset="0"/>
                <a:ea typeface="ヒラギノ角ゴ ProN W3" charset="0"/>
                <a:cs typeface="ヒラギノ角ゴ ProN W3" charset="0"/>
                <a:sym typeface="Calibri" panose="020F0502020204030204" charset="0"/>
              </a:defRPr>
            </a:lvl7pPr>
            <a:lvl8pPr marL="1371600" algn="ctr" rtl="0" fontAlgn="base">
              <a:spcBef>
                <a:spcPct val="0"/>
              </a:spcBef>
              <a:spcAft>
                <a:spcPct val="0"/>
              </a:spcAft>
              <a:defRPr sz="4400">
                <a:solidFill>
                  <a:srgbClr val="000000"/>
                </a:solidFill>
                <a:latin typeface="Calibri" panose="020F0502020204030204" charset="0"/>
                <a:ea typeface="ヒラギノ角ゴ ProN W3" charset="0"/>
                <a:cs typeface="ヒラギノ角ゴ ProN W3" charset="0"/>
                <a:sym typeface="Calibri" panose="020F0502020204030204" charset="0"/>
              </a:defRPr>
            </a:lvl8pPr>
            <a:lvl9pPr marL="1828800" algn="ctr" rtl="0" fontAlgn="base">
              <a:spcBef>
                <a:spcPct val="0"/>
              </a:spcBef>
              <a:spcAft>
                <a:spcPct val="0"/>
              </a:spcAft>
              <a:defRPr sz="4400">
                <a:solidFill>
                  <a:srgbClr val="000000"/>
                </a:solidFill>
                <a:latin typeface="Calibri" panose="020F0502020204030204" charset="0"/>
                <a:ea typeface="ヒラギノ角ゴ ProN W3" charset="0"/>
                <a:cs typeface="ヒラギノ角ゴ ProN W3" charset="0"/>
                <a:sym typeface="Calibri" panose="020F0502020204030204" charset="0"/>
              </a:defRPr>
            </a:lvl9pPr>
          </a:lstStyle>
          <a:p>
            <a:pPr algn="l">
              <a:lnSpc>
                <a:spcPct val="120000"/>
              </a:lnSpc>
            </a:pPr>
            <a:r>
              <a:rPr altLang="zh-CN" sz="1800" b="1" spc="150">
                <a:solidFill>
                  <a:srgbClr val="000000">
                    <a:lumMod val="75000"/>
                    <a:lumOff val="25000"/>
                  </a:srgbClr>
                </a:solidFill>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1971~</a:t>
            </a:r>
            <a:r>
              <a:rPr lang="zh-CN" altLang="en-US" sz="1800" b="1" spc="150">
                <a:solidFill>
                  <a:srgbClr val="000000">
                    <a:lumMod val="75000"/>
                    <a:lumOff val="25000"/>
                  </a:srgbClr>
                </a:solidFill>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今</a:t>
            </a:r>
            <a:endParaRPr lang="zh-CN" altLang="en-US" sz="1800" b="1" spc="150">
              <a:solidFill>
                <a:srgbClr val="000000">
                  <a:lumMod val="75000"/>
                  <a:lumOff val="25000"/>
                </a:srgbClr>
              </a:solidFill>
              <a:latin typeface="Arial" panose="020B0604020202020204" pitchFamily="34" charset="0"/>
              <a:ea typeface="微软雅黑" panose="020B0503020204020204" charset="-122"/>
              <a:cs typeface="Open Sans" panose="020B0606030504020204" pitchFamily="34" charset="0"/>
              <a:sym typeface="Arial" panose="020B0604020202020204" pitchFamily="34" charset="0"/>
            </a:endParaRPr>
          </a:p>
        </p:txBody>
      </p:sp>
      <p:sp>
        <p:nvSpPr>
          <p:cNvPr id="74" name="矩形 73"/>
          <p:cNvSpPr/>
          <p:nvPr>
            <p:custDataLst>
              <p:tags r:id="rId39"/>
            </p:custDataLst>
          </p:nvPr>
        </p:nvSpPr>
        <p:spPr>
          <a:xfrm>
            <a:off x="9286997" y="4787964"/>
            <a:ext cx="1923784" cy="1224899"/>
          </a:xfrm>
          <a:prstGeom prst="rect">
            <a:avLst/>
          </a:prstGeom>
        </p:spPr>
        <p:txBody>
          <a:bodyPr wrap="square" lIns="0">
            <a:normAutofit/>
          </a:bodyPr>
          <a:lstStyle/>
          <a:p>
            <a:pPr>
              <a:lnSpc>
                <a:spcPct val="120000"/>
              </a:lnSpc>
            </a:pPr>
            <a:r>
              <a:rPr lang="zh-CN" altLang="en-US" sz="1400" spc="150">
                <a:solidFill>
                  <a:srgbClr val="000000">
                    <a:lumMod val="50000"/>
                    <a:lumOff val="50000"/>
                  </a:srgbClr>
                </a:solidFill>
                <a:latin typeface="Arial" panose="020B0604020202020204" pitchFamily="34" charset="0"/>
                <a:ea typeface="微软雅黑" panose="020B0503020204020204" charset="-122"/>
                <a:sym typeface="Arial" panose="020B0604020202020204" pitchFamily="34" charset="0"/>
              </a:rPr>
              <a:t>大规模集成电路，几千万</a:t>
            </a:r>
            <a:r>
              <a:rPr lang="en-US" altLang="zh-CN" sz="1400" spc="150">
                <a:solidFill>
                  <a:srgbClr val="000000">
                    <a:lumMod val="50000"/>
                    <a:lumOff val="50000"/>
                  </a:srgbClr>
                </a:solidFill>
                <a:latin typeface="Arial" panose="020B0604020202020204" pitchFamily="34" charset="0"/>
                <a:ea typeface="微软雅黑" panose="020B0503020204020204" charset="-122"/>
                <a:sym typeface="Arial" panose="020B0604020202020204" pitchFamily="34" charset="0"/>
              </a:rPr>
              <a:t>~</a:t>
            </a:r>
            <a:r>
              <a:rPr lang="zh-CN" altLang="en-US" sz="1400" spc="150">
                <a:solidFill>
                  <a:srgbClr val="000000">
                    <a:lumMod val="50000"/>
                    <a:lumOff val="50000"/>
                  </a:srgbClr>
                </a:solidFill>
                <a:latin typeface="Arial" panose="020B0604020202020204" pitchFamily="34" charset="0"/>
                <a:ea typeface="微软雅黑" panose="020B0503020204020204" charset="-122"/>
                <a:sym typeface="Arial" panose="020B0604020202020204" pitchFamily="34" charset="0"/>
              </a:rPr>
              <a:t>千百亿（次</a:t>
            </a:r>
            <a:r>
              <a:rPr lang="en-US" altLang="zh-CN" sz="1400" spc="150">
                <a:solidFill>
                  <a:srgbClr val="000000">
                    <a:lumMod val="50000"/>
                    <a:lumOff val="50000"/>
                  </a:srgbClr>
                </a:solidFill>
                <a:latin typeface="Arial" panose="020B0604020202020204" pitchFamily="34" charset="0"/>
                <a:ea typeface="微软雅黑" panose="020B0503020204020204" charset="-122"/>
                <a:sym typeface="Arial" panose="020B0604020202020204" pitchFamily="34" charset="0"/>
              </a:rPr>
              <a:t>/</a:t>
            </a:r>
            <a:r>
              <a:rPr lang="zh-CN" altLang="en-US" sz="1400" spc="150">
                <a:solidFill>
                  <a:srgbClr val="000000">
                    <a:lumMod val="50000"/>
                    <a:lumOff val="50000"/>
                  </a:srgbClr>
                </a:solidFill>
                <a:latin typeface="Arial" panose="020B0604020202020204" pitchFamily="34" charset="0"/>
                <a:ea typeface="微软雅黑" panose="020B0503020204020204" charset="-122"/>
                <a:sym typeface="Arial" panose="020B0604020202020204" pitchFamily="34" charset="0"/>
              </a:rPr>
              <a:t>秒）</a:t>
            </a:r>
            <a:endParaRPr lang="zh-CN" altLang="en-US" sz="1400" spc="150">
              <a:solidFill>
                <a:srgbClr val="000000">
                  <a:lumMod val="50000"/>
                  <a:lumOff val="50000"/>
                </a:srgbClr>
              </a:solidFill>
              <a:latin typeface="Arial" panose="020B0604020202020204" pitchFamily="34" charset="0"/>
              <a:ea typeface="微软雅黑" panose="020B0503020204020204" charset="-122"/>
              <a:sym typeface="Arial" panose="020B0604020202020204" pitchFamily="34" charset="0"/>
            </a:endParaRPr>
          </a:p>
        </p:txBody>
      </p:sp>
      <p:sp>
        <p:nvSpPr>
          <p:cNvPr id="75" name="Oval 2"/>
          <p:cNvSpPr/>
          <p:nvPr>
            <p:custDataLst>
              <p:tags r:id="rId40"/>
            </p:custDataLst>
          </p:nvPr>
        </p:nvSpPr>
        <p:spPr>
          <a:xfrm>
            <a:off x="9287201" y="3111392"/>
            <a:ext cx="908096" cy="908096"/>
          </a:xfrm>
          <a:prstGeom prst="ellipse">
            <a:avLst/>
          </a:prstGeom>
          <a:solidFill>
            <a:sysClr val="window" lastClr="FFFFFF">
              <a:lumMod val="65000"/>
              <a:alpha val="31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en-US">
              <a:latin typeface="Arial" panose="020B0604020202020204" pitchFamily="34" charset="0"/>
              <a:ea typeface="微软雅黑" panose="020B0503020204020204" charset="-122"/>
              <a:sym typeface="Arial" panose="020B0604020202020204" pitchFamily="34" charset="0"/>
            </a:endParaRPr>
          </a:p>
        </p:txBody>
      </p:sp>
      <p:sp>
        <p:nvSpPr>
          <p:cNvPr id="76" name="Oval 32"/>
          <p:cNvSpPr/>
          <p:nvPr>
            <p:custDataLst>
              <p:tags r:id="rId41"/>
            </p:custDataLst>
          </p:nvPr>
        </p:nvSpPr>
        <p:spPr>
          <a:xfrm>
            <a:off x="9366003" y="3190195"/>
            <a:ext cx="750492" cy="750492"/>
          </a:xfrm>
          <a:prstGeom prst="ellipse">
            <a:avLst/>
          </a:prstGeom>
          <a:solidFill>
            <a:srgbClr val="FFC000"/>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r>
              <a:rPr lang="en-US" sz="2400" b="1" dirty="0">
                <a:solidFill>
                  <a:sysClr val="window" lastClr="FFFFFF"/>
                </a:solidFill>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04</a:t>
            </a:r>
            <a:endParaRPr lang="en-US" sz="2400" b="1" dirty="0">
              <a:solidFill>
                <a:sysClr val="window" lastClr="FFFFFF"/>
              </a:solidFill>
              <a:latin typeface="Arial" panose="020B0604020202020204" pitchFamily="34" charset="0"/>
              <a:ea typeface="微软雅黑" panose="020B0503020204020204" charset="-122"/>
              <a:cs typeface="Open Sans" panose="020B0606030504020204" pitchFamily="34" charset="0"/>
              <a:sym typeface="Arial" panose="020B0604020202020204" pitchFamily="34" charset="0"/>
            </a:endParaRPr>
          </a:p>
        </p:txBody>
      </p:sp>
      <p:cxnSp>
        <p:nvCxnSpPr>
          <p:cNvPr id="77" name="直接连接符 76"/>
          <p:cNvCxnSpPr/>
          <p:nvPr>
            <p:custDataLst>
              <p:tags r:id="rId42"/>
            </p:custDataLst>
          </p:nvPr>
        </p:nvCxnSpPr>
        <p:spPr>
          <a:xfrm>
            <a:off x="9275575" y="4681432"/>
            <a:ext cx="375487" cy="0"/>
          </a:xfrm>
          <a:prstGeom prst="line">
            <a:avLst/>
          </a:prstGeom>
          <a:ln w="38100">
            <a:solidFill>
              <a:srgbClr val="FFC000"/>
            </a:solidFill>
          </a:ln>
        </p:spPr>
        <p:style>
          <a:lnRef idx="1">
            <a:srgbClr val="1F74AD"/>
          </a:lnRef>
          <a:fillRef idx="0">
            <a:srgbClr val="1F74AD"/>
          </a:fillRef>
          <a:effectRef idx="0">
            <a:srgbClr val="1F74AD"/>
          </a:effectRef>
          <a:fontRef idx="minor">
            <a:srgbClr val="000000"/>
          </a:fontRef>
        </p:style>
      </p:cxnSp>
      <p:sp>
        <p:nvSpPr>
          <p:cNvPr id="2" name="标题 1"/>
          <p:cNvSpPr>
            <a:spLocks noGrp="1"/>
          </p:cNvSpPr>
          <p:nvPr/>
        </p:nvSpPr>
        <p:spPr>
          <a:xfrm>
            <a:off x="124460" y="0"/>
            <a:ext cx="2189480" cy="711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b="1">
                <a:latin typeface="Arial" panose="020B0604020202020204" pitchFamily="34" charset="0"/>
              </a:rPr>
              <a:t>计算机发展简史</a:t>
            </a:r>
            <a:endParaRPr lang="zh-CN" altLang="en-US" sz="2000" b="1">
              <a:latin typeface="Arial" panose="020B0604020202020204" pitchFamily="34" charset="0"/>
            </a:endParaRPr>
          </a:p>
        </p:txBody>
      </p:sp>
      <p:sp>
        <p:nvSpPr>
          <p:cNvPr id="3" name="文本框 2"/>
          <p:cNvSpPr txBox="1"/>
          <p:nvPr/>
        </p:nvSpPr>
        <p:spPr>
          <a:xfrm>
            <a:off x="8834755" y="903605"/>
            <a:ext cx="2845435" cy="645160"/>
          </a:xfrm>
          <a:prstGeom prst="rect">
            <a:avLst/>
          </a:prstGeom>
          <a:noFill/>
        </p:spPr>
        <p:txBody>
          <a:bodyPr wrap="square" rtlCol="0">
            <a:spAutoFit/>
          </a:bodyPr>
          <a:p>
            <a:r>
              <a:rPr lang="zh-CN" altLang="en-US"/>
              <a:t>单位面积内的晶体管数量越来越多，摩尔定律</a:t>
            </a:r>
            <a:endParaRPr lang="zh-CN" altLang="en-US"/>
          </a:p>
        </p:txBody>
      </p:sp>
    </p:spTree>
    <p:custDataLst>
      <p:tags r:id="rId43"/>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0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0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10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3*i*2"/>
  <p:tag name="KSO_WM_UNIT_LAYERLEVEL" val="1"/>
  <p:tag name="KSO_WM_TAG_VERSION" val="1.0"/>
  <p:tag name="KSO_WM_BEAUTIFY_FLAG" val="#wm#"/>
</p:tagLst>
</file>

<file path=ppt/tags/tag10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3*i*3"/>
  <p:tag name="KSO_WM_UNIT_LAYERLEVEL" val="1"/>
  <p:tag name="KSO_WM_TAG_VERSION" val="1.0"/>
  <p:tag name="KSO_WM_BEAUTIFY_FLAG" val="#wm#"/>
</p:tagLst>
</file>

<file path=ppt/tags/tag10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3*i*4"/>
  <p:tag name="KSO_WM_UNIT_LAYERLEVEL" val="1"/>
  <p:tag name="KSO_WM_TAG_VERSION" val="1.0"/>
  <p:tag name="KSO_WM_BEAUTIFY_FLAG" val="#wm#"/>
</p:tagLst>
</file>

<file path=ppt/tags/tag10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5"/>
  <p:tag name="KSO_WM_UNIT_ID" val="_13*i*5"/>
  <p:tag name="KSO_WM_UNIT_LAYERLEVEL" val="1"/>
  <p:tag name="KSO_WM_TAG_VERSION" val="1.0"/>
  <p:tag name="KSO_WM_BEAUTIFY_FLAG" val="#wm#"/>
</p:tagLst>
</file>

<file path=ppt/tags/tag10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0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1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2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2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2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12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3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3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3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13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4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4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4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Lst>
</file>

<file path=ppt/tags/tag14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Lst>
</file>

<file path=ppt/tags/tag14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Lst>
</file>

<file path=ppt/tags/tag14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14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5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5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5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5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5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15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8*i*2"/>
  <p:tag name="KSO_WM_UNIT_LAYERLEVEL" val="1"/>
  <p:tag name="KSO_WM_TAG_VERSION" val="1.0"/>
  <p:tag name="KSO_WM_BEAUTIFY_FLAG" val="#wm#"/>
</p:tagLst>
</file>

<file path=ppt/tags/tag15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Lst>
</file>

<file path=ppt/tags/tag15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Lst>
</file>

<file path=ppt/tags/tag15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5"/>
  <p:tag name="KSO_WM_UNIT_ID" val="_18*i*5"/>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6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6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6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6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2"/>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2"/>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0.xml><?xml version="1.0" encoding="utf-8"?>
<p:tagLst xmlns:p="http://schemas.openxmlformats.org/presentationml/2006/main">
  <p:tag name="KSO_WM_TEMPLATE_SUBCATEGORY" val="0"/>
  <p:tag name="KSO_WM_TEMPLATE_COLOR_TYPE" val="1"/>
  <p:tag name="KSO_WM_TEMPLATE_MASTER_THUMB_INDEX" val="12"/>
  <p:tag name="KSO_WM_UNIT_SHOW_EDIT_AREA_INDICATION" val="0"/>
  <p:tag name="KSO_WM_TEMPLATE_THUMBS_INDEX" val="1、4、7、8、10、11、12、13、15"/>
  <p:tag name="KSO_WM_TAG_VERSION" val="1.0"/>
  <p:tag name="KSO_WM_BEAUTIFY_FLAG" val="#wm#"/>
  <p:tag name="KSO_WM_TEMPLATE_CATEGORY" val="custom"/>
  <p:tag name="KSO_WM_TEMPLATE_INDEX" val="20202542"/>
  <p:tag name="KSO_WM_TEMPLATE_MASTER_TYPE" val="1"/>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 name="KSO_WM_UNIT_BK_DARK_LIGHT" val="2"/>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BK_DARK_LIGHT"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SLIDE_BACKGROUND_TYPE" val="leftRight"/>
  <p:tag name="KSO_WM_SLIDE_BK_DARK_LIGHT" val="2"/>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 name="KSO_WM_SLIDE_BACKGROUND_TYPE" val="topBottom"/>
  <p:tag name="KSO_WM_SLIDE_BK_DARK_LIGHT" val="2"/>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 name="KSO_WM_SLIDE_BK_DARK_LIGHT" val="2"/>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2"/>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23"/>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23"/>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3.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2623"/>
  <p:tag name="KSO_WM_TEMPLATE_THUMBS_INDEX" val="1、3、6、7、8、9、10、11、12、13、14"/>
  <p:tag name="KSO_WM_TEMPLATE_MASTER_THUMB_INDEX" val="18"/>
</p:tagLst>
</file>

<file path=ppt/tags/tag304.xml><?xml version="1.0" encoding="utf-8"?>
<p:tagLst xmlns:p="http://schemas.openxmlformats.org/presentationml/2006/main">
  <p:tag name="KSO_WM_UNIT_TEXT_FILL_FORE_SCHEMECOLOR_INDEX" val="13"/>
  <p:tag name="KSO_WM_UNIT_TEXT_FILL_TYPE" val="1"/>
  <p:tag name="KSO_WM_UNIT_USESOURCEFORMAT_APPLY" val="1"/>
  <p:tag name="KSO_WM_UNIT_ISCONTENTSTITLE" val="1"/>
  <p:tag name="KSO_WM_UNIT_NOCLEAR" val="0"/>
  <p:tag name="KSO_WM_UNIT_VALUE" val="2"/>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2542_4*a*1"/>
  <p:tag name="KSO_WM_TEMPLATE_CATEGORY" val="custom"/>
  <p:tag name="KSO_WM_TEMPLATE_INDEX" val="20202542"/>
  <p:tag name="KSO_WM_UNIT_LAYERLEVEL" val="1"/>
  <p:tag name="KSO_WM_TAG_VERSION" val="1.0"/>
  <p:tag name="KSO_WM_BEAUTIFY_FLAG" val="#wm#"/>
  <p:tag name="KSO_WM_UNIT_PRESET_TEXT" val="目录"/>
  <p:tag name="KSO_WM_UNIT_ISNUMDGMTITLE" val="0"/>
</p:tagLst>
</file>

<file path=ppt/tags/tag305.xml><?xml version="1.0" encoding="utf-8"?>
<p:tagLst xmlns:p="http://schemas.openxmlformats.org/presentationml/2006/main">
  <p:tag name="KSO_WM_UNIT_FILL_FORE_SCHEMECOLOR_INDEX" val="5"/>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2542_3*l_h_i*1_2_1"/>
  <p:tag name="KSO_WM_TEMPLATE_CATEGORY" val="custom"/>
  <p:tag name="KSO_WM_TEMPLATE_INDEX" val="20202542"/>
  <p:tag name="KSO_WM_UNIT_LAYERLEVEL" val="1_1_1"/>
  <p:tag name="KSO_WM_TAG_VERSION" val="1.0"/>
  <p:tag name="KSO_WM_BEAUTIFY_FLAG" val="#wm#"/>
</p:tagLst>
</file>

<file path=ppt/tags/tag306.xml><?xml version="1.0" encoding="utf-8"?>
<p:tagLst xmlns:p="http://schemas.openxmlformats.org/presentationml/2006/main">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02542_3*l_h_i*1_2_2"/>
  <p:tag name="KSO_WM_TEMPLATE_CATEGORY" val="custom"/>
  <p:tag name="KSO_WM_TEMPLATE_INDEX" val="20202542"/>
  <p:tag name="KSO_WM_UNIT_LAYERLEVEL" val="1_1_1"/>
  <p:tag name="KSO_WM_TAG_VERSION" val="1.0"/>
  <p:tag name="KSO_WM_BEAUTIFY_FLAG" val="#wm#"/>
</p:tagLst>
</file>

<file path=ppt/tags/tag307.xml><?xml version="1.0" encoding="utf-8"?>
<p:tagLst xmlns:p="http://schemas.openxmlformats.org/presentationml/2006/main">
  <p:tag name="KSO_WM_UNIT_TEXT_FILL_FORE_SCHEMECOLOR_INDEX" val="13"/>
  <p:tag name="KSO_WM_UNIT_TEXT_FILL_TYPE" val="1"/>
  <p:tag name="KSO_WM_UNIT_USESOURCEFORMAT_APPLY" val="1"/>
  <p:tag name="KSO_WM_UNIT_ISCONTENTS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2542_3*l_h_f*1_2_1"/>
  <p:tag name="KSO_WM_TEMPLATE_CATEGORY" val="custom"/>
  <p:tag name="KSO_WM_TEMPLATE_INDEX" val="20202542"/>
  <p:tag name="KSO_WM_UNIT_LAYERLEVEL" val="1_1_1"/>
  <p:tag name="KSO_WM_TAG_VERSION" val="1.0"/>
  <p:tag name="KSO_WM_BEAUTIFY_FLAG" val="#wm#"/>
  <p:tag name="KSO_WM_UNIT_PRESET_TEXT" val="单击此处添加文本"/>
  <p:tag name="KSO_WM_UNIT_SUBTYPE" val="a"/>
</p:tagLst>
</file>

<file path=ppt/tags/tag308.xml><?xml version="1.0" encoding="utf-8"?>
<p:tagLst xmlns:p="http://schemas.openxmlformats.org/presentationml/2006/main">
  <p:tag name="KSO_WM_UNIT_FILL_FORE_SCHEMECOLOR_INDEX" val="5"/>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2542_3*l_h_i*1_1_1"/>
  <p:tag name="KSO_WM_TEMPLATE_CATEGORY" val="custom"/>
  <p:tag name="KSO_WM_TEMPLATE_INDEX" val="20202542"/>
  <p:tag name="KSO_WM_UNIT_LAYERLEVEL" val="1_1_1"/>
  <p:tag name="KSO_WM_TAG_VERSION" val="1.0"/>
  <p:tag name="KSO_WM_BEAUTIFY_FLAG" val="#wm#"/>
</p:tagLst>
</file>

<file path=ppt/tags/tag309.xml><?xml version="1.0" encoding="utf-8"?>
<p:tagLst xmlns:p="http://schemas.openxmlformats.org/presentationml/2006/main">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202542_3*l_h_i*1_1_2"/>
  <p:tag name="KSO_WM_TEMPLATE_CATEGORY" val="custom"/>
  <p:tag name="KSO_WM_TEMPLATE_INDEX" val="20202542"/>
  <p:tag name="KSO_WM_UNIT_LAYERLEVEL" val="1_1_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0.xml><?xml version="1.0" encoding="utf-8"?>
<p:tagLst xmlns:p="http://schemas.openxmlformats.org/presentationml/2006/main">
  <p:tag name="KSO_WM_UNIT_TEXT_FILL_FORE_SCHEMECOLOR_INDEX" val="13"/>
  <p:tag name="KSO_WM_UNIT_TEXT_FILL_TYPE" val="1"/>
  <p:tag name="KSO_WM_UNIT_USESOURCEFORMAT_APPLY" val="1"/>
  <p:tag name="KSO_WM_UNIT_ISCONTENTS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2542_3*l_h_f*1_1_1"/>
  <p:tag name="KSO_WM_TEMPLATE_CATEGORY" val="custom"/>
  <p:tag name="KSO_WM_TEMPLATE_INDEX" val="20202542"/>
  <p:tag name="KSO_WM_UNIT_LAYERLEVEL" val="1_1_1"/>
  <p:tag name="KSO_WM_TAG_VERSION" val="1.0"/>
  <p:tag name="KSO_WM_BEAUTIFY_FLAG" val="#wm#"/>
  <p:tag name="KSO_WM_UNIT_PRESET_TEXT" val="单击此处添加文本"/>
  <p:tag name="KSO_WM_UNIT_SUBTYPE" val="a"/>
</p:tagLst>
</file>

<file path=ppt/tags/tag311.xml><?xml version="1.0" encoding="utf-8"?>
<p:tagLst xmlns:p="http://schemas.openxmlformats.org/presentationml/2006/main">
  <p:tag name="KSO_WM_UNIT_FILL_FORE_SCHEMECOLOR_INDEX" val="5"/>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2542_3*l_h_i*1_3_1"/>
  <p:tag name="KSO_WM_TEMPLATE_CATEGORY" val="custom"/>
  <p:tag name="KSO_WM_TEMPLATE_INDEX" val="20202542"/>
  <p:tag name="KSO_WM_UNIT_LAYERLEVEL" val="1_1_1"/>
  <p:tag name="KSO_WM_TAG_VERSION" val="1.0"/>
  <p:tag name="KSO_WM_BEAUTIFY_FLAG" val="#wm#"/>
</p:tagLst>
</file>

<file path=ppt/tags/tag312.xml><?xml version="1.0" encoding="utf-8"?>
<p:tagLst xmlns:p="http://schemas.openxmlformats.org/presentationml/2006/main">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custom20202542_3*l_h_i*1_3_2"/>
  <p:tag name="KSO_WM_TEMPLATE_CATEGORY" val="custom"/>
  <p:tag name="KSO_WM_TEMPLATE_INDEX" val="20202542"/>
  <p:tag name="KSO_WM_UNIT_LAYERLEVEL" val="1_1_1"/>
  <p:tag name="KSO_WM_TAG_VERSION" val="1.0"/>
  <p:tag name="KSO_WM_BEAUTIFY_FLAG" val="#wm#"/>
</p:tagLst>
</file>

<file path=ppt/tags/tag313.xml><?xml version="1.0" encoding="utf-8"?>
<p:tagLst xmlns:p="http://schemas.openxmlformats.org/presentationml/2006/main">
  <p:tag name="KSO_WM_UNIT_TEXT_FILL_FORE_SCHEMECOLOR_INDEX" val="13"/>
  <p:tag name="KSO_WM_UNIT_TEXT_FILL_TYPE" val="1"/>
  <p:tag name="KSO_WM_UNIT_USESOURCEFORMAT_APPLY" val="1"/>
  <p:tag name="KSO_WM_UNIT_ISCONTENTS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0202542_3*l_h_f*1_3_1"/>
  <p:tag name="KSO_WM_TEMPLATE_CATEGORY" val="custom"/>
  <p:tag name="KSO_WM_TEMPLATE_INDEX" val="20202542"/>
  <p:tag name="KSO_WM_UNIT_LAYERLEVEL" val="1_1_1"/>
  <p:tag name="KSO_WM_TAG_VERSION" val="1.0"/>
  <p:tag name="KSO_WM_BEAUTIFY_FLAG" val="#wm#"/>
  <p:tag name="KSO_WM_UNIT_PRESET_TEXT" val="单击此处添加文本"/>
  <p:tag name="KSO_WM_UNIT_SUBTYPE" val="a"/>
</p:tagLst>
</file>

<file path=ppt/tags/tag314.xml><?xml version="1.0" encoding="utf-8"?>
<p:tagLst xmlns:p="http://schemas.openxmlformats.org/presentationml/2006/main">
  <p:tag name="KSO_WM_SLIDE_ID" val="custom20202542_4"/>
  <p:tag name="KSO_WM_TEMPLATE_SUBCATEGORY" val="0"/>
  <p:tag name="KSO_WM_TEMPLATE_MASTER_TYPE" val="1"/>
  <p:tag name="KSO_WM_TEMPLATE_COLOR_TYPE" val="1"/>
  <p:tag name="KSO_WM_SLIDE_TYPE" val="contents"/>
  <p:tag name="KSO_WM_SLIDE_SUBTYPE" val="diag"/>
  <p:tag name="KSO_WM_SLIDE_ITEM_CNT" val="3"/>
  <p:tag name="KSO_WM_SLIDE_INDEX" val="4"/>
  <p:tag name="KSO_WM_DIAGRAM_GROUP_CODE" val="l1-1"/>
  <p:tag name="KSO_WM_SLIDE_DIAGTYPE" val="l"/>
  <p:tag name="KSO_WM_TAG_VERSION" val="1.0"/>
  <p:tag name="KSO_WM_BEAUTIFY_FLAG" val="#wm#"/>
  <p:tag name="KSO_WM_TEMPLATE_CATEGORY" val="custom"/>
  <p:tag name="KSO_WM_TEMPLATE_INDEX" val="20202542"/>
  <p:tag name="KSO_WM_SLIDE_LAYOUT" val="a_l"/>
  <p:tag name="KSO_WM_SLIDE_LAYOUT_CNT" val="1_1"/>
</p:tagLst>
</file>

<file path=ppt/tags/tag315.xml><?xml version="1.0" encoding="utf-8"?>
<p:tagLst xmlns:p="http://schemas.openxmlformats.org/presentationml/2006/main">
  <p:tag name="KSO_WM_UNIT_PLACING_PICTURE_USER_VIEWPORT" val="{&quot;height&quot;:8535,&quot;width&quot;:13785}"/>
</p:tagLst>
</file>

<file path=ppt/tags/tag316.xml><?xml version="1.0" encoding="utf-8"?>
<p:tagLst xmlns:p="http://schemas.openxmlformats.org/presentationml/2006/main">
  <p:tag name="KSO_WM_UNIT_PLACING_PICTURE_USER_VIEWPORT" val="{&quot;height&quot;:8676,&quot;width&quot;:17089}"/>
</p:tagLst>
</file>

<file path=ppt/tags/tag317.xml><?xml version="1.0" encoding="utf-8"?>
<p:tagLst xmlns:p="http://schemas.openxmlformats.org/presentationml/2006/main">
  <p:tag name="KSO_WM_UNIT_PLACING_PICTURE_USER_VIEWPORT" val="{&quot;height&quot;:6833,&quot;width&quot;:7596}"/>
</p:tagLst>
</file>

<file path=ppt/tags/tag318.xml><?xml version="1.0" encoding="utf-8"?>
<p:tagLst xmlns:p="http://schemas.openxmlformats.org/presentationml/2006/main">
  <p:tag name="KSO_WM_UNIT_TEXT_FILL_FORE_SCHEMECOLOR_INDEX" val="13"/>
  <p:tag name="KSO_WM_UNIT_TEXT_FILL_TYPE" val="1"/>
  <p:tag name="KSO_WM_UNIT_USESOURCEFORMAT_APPLY" val="1"/>
  <p:tag name="KSO_WM_UNIT_ISCONTENTSTITLE" val="1"/>
  <p:tag name="KSO_WM_UNIT_NOCLEAR" val="0"/>
  <p:tag name="KSO_WM_UNIT_VALUE" val="2"/>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2542_4*a*1"/>
  <p:tag name="KSO_WM_TEMPLATE_CATEGORY" val="custom"/>
  <p:tag name="KSO_WM_TEMPLATE_INDEX" val="20202542"/>
  <p:tag name="KSO_WM_UNIT_LAYERLEVEL" val="1"/>
  <p:tag name="KSO_WM_TAG_VERSION" val="1.0"/>
  <p:tag name="KSO_WM_BEAUTIFY_FLAG" val="#wm#"/>
  <p:tag name="KSO_WM_UNIT_PRESET_TEXT" val="目录"/>
  <p:tag name="KSO_WM_UNIT_ISNUMDGMTITLE" val="0"/>
</p:tagLst>
</file>

<file path=ppt/tags/tag319.xml><?xml version="1.0" encoding="utf-8"?>
<p:tagLst xmlns:p="http://schemas.openxmlformats.org/presentationml/2006/main">
  <p:tag name="KSO_WM_SLIDE_ANIMATION_ID" val="3110599"/>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0.xml><?xml version="1.0" encoding="utf-8"?>
<p:tagLst xmlns:p="http://schemas.openxmlformats.org/presentationml/2006/main">
  <p:tag name="KSO_WM_UNIT_FILL_FORE_SCHEMECOLOR_INDEX" val="5"/>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2542_3*l_h_i*1_2_1"/>
  <p:tag name="KSO_WM_TEMPLATE_CATEGORY" val="custom"/>
  <p:tag name="KSO_WM_TEMPLATE_INDEX" val="20202542"/>
  <p:tag name="KSO_WM_UNIT_LAYERLEVEL" val="1_1_1"/>
  <p:tag name="KSO_WM_TAG_VERSION" val="1.0"/>
  <p:tag name="KSO_WM_BEAUTIFY_FLAG" val="#wm#"/>
</p:tagLst>
</file>

<file path=ppt/tags/tag321.xml><?xml version="1.0" encoding="utf-8"?>
<p:tagLst xmlns:p="http://schemas.openxmlformats.org/presentationml/2006/main">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02542_3*l_h_i*1_2_2"/>
  <p:tag name="KSO_WM_TEMPLATE_CATEGORY" val="custom"/>
  <p:tag name="KSO_WM_TEMPLATE_INDEX" val="20202542"/>
  <p:tag name="KSO_WM_UNIT_LAYERLEVEL" val="1_1_1"/>
  <p:tag name="KSO_WM_TAG_VERSION" val="1.0"/>
  <p:tag name="KSO_WM_BEAUTIFY_FLAG" val="#wm#"/>
</p:tagLst>
</file>

<file path=ppt/tags/tag322.xml><?xml version="1.0" encoding="utf-8"?>
<p:tagLst xmlns:p="http://schemas.openxmlformats.org/presentationml/2006/main">
  <p:tag name="KSO_WM_UNIT_TEXT_FILL_FORE_SCHEMECOLOR_INDEX" val="13"/>
  <p:tag name="KSO_WM_UNIT_TEXT_FILL_TYPE" val="1"/>
  <p:tag name="KSO_WM_UNIT_USESOURCEFORMAT_APPLY" val="1"/>
  <p:tag name="KSO_WM_UNIT_ISCONTENTS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2542_3*l_h_f*1_2_1"/>
  <p:tag name="KSO_WM_TEMPLATE_CATEGORY" val="custom"/>
  <p:tag name="KSO_WM_TEMPLATE_INDEX" val="20202542"/>
  <p:tag name="KSO_WM_UNIT_LAYERLEVEL" val="1_1_1"/>
  <p:tag name="KSO_WM_TAG_VERSION" val="1.0"/>
  <p:tag name="KSO_WM_BEAUTIFY_FLAG" val="#wm#"/>
  <p:tag name="KSO_WM_UNIT_PRESET_TEXT" val="单击此处添加文本"/>
  <p:tag name="KSO_WM_UNIT_SUBTYPE" val="a"/>
</p:tagLst>
</file>

<file path=ppt/tags/tag323.xml><?xml version="1.0" encoding="utf-8"?>
<p:tagLst xmlns:p="http://schemas.openxmlformats.org/presentationml/2006/main">
  <p:tag name="KSO_WM_SLIDE_ANIMATION_ID" val="3110599"/>
</p:tagLst>
</file>

<file path=ppt/tags/tag324.xml><?xml version="1.0" encoding="utf-8"?>
<p:tagLst xmlns:p="http://schemas.openxmlformats.org/presentationml/2006/main">
  <p:tag name="KSO_WM_UNIT_FILL_FORE_SCHEMECOLOR_INDEX" val="5"/>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2542_3*l_h_i*1_1_1"/>
  <p:tag name="KSO_WM_TEMPLATE_CATEGORY" val="custom"/>
  <p:tag name="KSO_WM_TEMPLATE_INDEX" val="20202542"/>
  <p:tag name="KSO_WM_UNIT_LAYERLEVEL" val="1_1_1"/>
  <p:tag name="KSO_WM_TAG_VERSION" val="1.0"/>
  <p:tag name="KSO_WM_BEAUTIFY_FLAG" val="#wm#"/>
</p:tagLst>
</file>

<file path=ppt/tags/tag325.xml><?xml version="1.0" encoding="utf-8"?>
<p:tagLst xmlns:p="http://schemas.openxmlformats.org/presentationml/2006/main">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202542_3*l_h_i*1_1_2"/>
  <p:tag name="KSO_WM_TEMPLATE_CATEGORY" val="custom"/>
  <p:tag name="KSO_WM_TEMPLATE_INDEX" val="20202542"/>
  <p:tag name="KSO_WM_UNIT_LAYERLEVEL" val="1_1_1"/>
  <p:tag name="KSO_WM_TAG_VERSION" val="1.0"/>
  <p:tag name="KSO_WM_BEAUTIFY_FLAG" val="#wm#"/>
</p:tagLst>
</file>

<file path=ppt/tags/tag326.xml><?xml version="1.0" encoding="utf-8"?>
<p:tagLst xmlns:p="http://schemas.openxmlformats.org/presentationml/2006/main">
  <p:tag name="KSO_WM_UNIT_TEXT_FILL_FORE_SCHEMECOLOR_INDEX" val="13"/>
  <p:tag name="KSO_WM_UNIT_TEXT_FILL_TYPE" val="1"/>
  <p:tag name="KSO_WM_UNIT_USESOURCEFORMAT_APPLY" val="1"/>
  <p:tag name="KSO_WM_UNIT_ISCONTENTS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2542_3*l_h_f*1_1_1"/>
  <p:tag name="KSO_WM_TEMPLATE_CATEGORY" val="custom"/>
  <p:tag name="KSO_WM_TEMPLATE_INDEX" val="20202542"/>
  <p:tag name="KSO_WM_UNIT_LAYERLEVEL" val="1_1_1"/>
  <p:tag name="KSO_WM_TAG_VERSION" val="1.0"/>
  <p:tag name="KSO_WM_BEAUTIFY_FLAG" val="#wm#"/>
  <p:tag name="KSO_WM_UNIT_PRESET_TEXT" val="单击此处添加文本"/>
  <p:tag name="KSO_WM_UNIT_SUBTYPE" val="a"/>
</p:tagLst>
</file>

<file path=ppt/tags/tag327.xml><?xml version="1.0" encoding="utf-8"?>
<p:tagLst xmlns:p="http://schemas.openxmlformats.org/presentationml/2006/main">
  <p:tag name="KSO_WM_SLIDE_ANIMATION_ID" val="3110599"/>
</p:tagLst>
</file>

<file path=ppt/tags/tag328.xml><?xml version="1.0" encoding="utf-8"?>
<p:tagLst xmlns:p="http://schemas.openxmlformats.org/presentationml/2006/main">
  <p:tag name="KSO_WM_UNIT_FILL_FORE_SCHEMECOLOR_INDEX" val="5"/>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2542_3*l_h_i*1_3_1"/>
  <p:tag name="KSO_WM_TEMPLATE_CATEGORY" val="custom"/>
  <p:tag name="KSO_WM_TEMPLATE_INDEX" val="20202542"/>
  <p:tag name="KSO_WM_UNIT_LAYERLEVEL" val="1_1_1"/>
  <p:tag name="KSO_WM_TAG_VERSION" val="1.0"/>
  <p:tag name="KSO_WM_BEAUTIFY_FLAG" val="#wm#"/>
</p:tagLst>
</file>

<file path=ppt/tags/tag329.xml><?xml version="1.0" encoding="utf-8"?>
<p:tagLst xmlns:p="http://schemas.openxmlformats.org/presentationml/2006/main">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custom20202542_3*l_h_i*1_3_2"/>
  <p:tag name="KSO_WM_TEMPLATE_CATEGORY" val="custom"/>
  <p:tag name="KSO_WM_TEMPLATE_INDEX" val="20202542"/>
  <p:tag name="KSO_WM_UNIT_LAYERLEVEL" val="1_1_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0.xml><?xml version="1.0" encoding="utf-8"?>
<p:tagLst xmlns:p="http://schemas.openxmlformats.org/presentationml/2006/main">
  <p:tag name="KSO_WM_UNIT_TEXT_FILL_FORE_SCHEMECOLOR_INDEX" val="13"/>
  <p:tag name="KSO_WM_UNIT_TEXT_FILL_TYPE" val="1"/>
  <p:tag name="KSO_WM_UNIT_USESOURCEFORMAT_APPLY" val="1"/>
  <p:tag name="KSO_WM_UNIT_ISCONTENTS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0202542_3*l_h_f*1_3_1"/>
  <p:tag name="KSO_WM_TEMPLATE_CATEGORY" val="custom"/>
  <p:tag name="KSO_WM_TEMPLATE_INDEX" val="20202542"/>
  <p:tag name="KSO_WM_UNIT_LAYERLEVEL" val="1_1_1"/>
  <p:tag name="KSO_WM_TAG_VERSION" val="1.0"/>
  <p:tag name="KSO_WM_BEAUTIFY_FLAG" val="#wm#"/>
  <p:tag name="KSO_WM_UNIT_PRESET_TEXT" val="单击此处添加文本"/>
  <p:tag name="KSO_WM_UNIT_SUBTYPE" val="a"/>
</p:tagLst>
</file>

<file path=ppt/tags/tag331.xml><?xml version="1.0" encoding="utf-8"?>
<p:tagLst xmlns:p="http://schemas.openxmlformats.org/presentationml/2006/main">
  <p:tag name="KSO_WM_SLIDE_ID" val="custom20202542_4"/>
  <p:tag name="KSO_WM_TEMPLATE_SUBCATEGORY" val="0"/>
  <p:tag name="KSO_WM_TEMPLATE_MASTER_TYPE" val="1"/>
  <p:tag name="KSO_WM_TEMPLATE_COLOR_TYPE" val="1"/>
  <p:tag name="KSO_WM_SLIDE_TYPE" val="contents"/>
  <p:tag name="KSO_WM_SLIDE_SUBTYPE" val="diag"/>
  <p:tag name="KSO_WM_SLIDE_ITEM_CNT" val="3"/>
  <p:tag name="KSO_WM_SLIDE_INDEX" val="4"/>
  <p:tag name="KSO_WM_DIAGRAM_GROUP_CODE" val="l1-1"/>
  <p:tag name="KSO_WM_SLIDE_DIAGTYPE" val="l"/>
  <p:tag name="KSO_WM_TAG_VERSION" val="1.0"/>
  <p:tag name="KSO_WM_BEAUTIFY_FLAG" val="#wm#"/>
  <p:tag name="KSO_WM_TEMPLATE_CATEGORY" val="custom"/>
  <p:tag name="KSO_WM_TEMPLATE_INDEX" val="20202542"/>
  <p:tag name="KSO_WM_SLIDE_LAYOUT" val="a_l"/>
  <p:tag name="KSO_WM_SLIDE_LAYOUT_CNT" val="1_1"/>
</p:tagLst>
</file>

<file path=ppt/tags/tag332.xml><?xml version="1.0" encoding="utf-8"?>
<p:tagLst xmlns:p="http://schemas.openxmlformats.org/presentationml/2006/main">
  <p:tag name="KSO_WM_UNIT_VALUE" val="403*605"/>
  <p:tag name="KSO_WM_UNIT_HIGHLIGHT" val="0"/>
  <p:tag name="KSO_WM_UNIT_COMPATIBLE" val="0"/>
  <p:tag name="KSO_WM_UNIT_DIAGRAM_ISNUMVISUAL" val="0"/>
  <p:tag name="KSO_WM_UNIT_DIAGRAM_ISREFERUNIT" val="0"/>
  <p:tag name="KSO_WM_DIAGRAM_GROUP_CODE" val="m1-1"/>
  <p:tag name="KSO_WM_UNIT_TYPE" val="m_h_d"/>
  <p:tag name="KSO_WM_UNIT_INDEX" val="1_4_1"/>
  <p:tag name="KSO_WM_UNIT_ID" val="diagram20199368_3*m_h_d*1_4_1"/>
  <p:tag name="KSO_WM_TEMPLATE_CATEGORY" val="diagram"/>
  <p:tag name="KSO_WM_TEMPLATE_INDEX" val="20199368"/>
  <p:tag name="KSO_WM_UNIT_SUPPORT_UNIT_TYPE" val="[]"/>
  <p:tag name="KSO_WM_UNIT_LAYERLEVEL" val="1_1_1"/>
  <p:tag name="KSO_WM_TAG_VERSION" val="1.0"/>
  <p:tag name="KSO_WM_BEAUTIFY_FLAG" val="#wm#"/>
  <p:tag name="KSO_WM_UNIT_USESOURCEFORMAT_APPLY" val="1"/>
</p:tagLst>
</file>

<file path=ppt/tags/tag333.xml><?xml version="1.0" encoding="utf-8"?>
<p:tagLst xmlns:p="http://schemas.openxmlformats.org/presentationml/2006/main">
  <p:tag name="KSO_WM_UNIT_ISCONTENTSTITLE" val="0"/>
  <p:tag name="KSO_WM_UNIT_ISNUMDGMTITLE" val="0"/>
  <p:tag name="KSO_WM_UNIT_PRESET_TEXT" val="国外产业发展历程"/>
  <p:tag name="KSO_WM_UNIT_NOCLEAR" val="0"/>
  <p:tag name="KSO_WM_UNIT_VALUE" val="15"/>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20199368_3*a*1"/>
  <p:tag name="KSO_WM_TEMPLATE_CATEGORY" val="diagram"/>
  <p:tag name="KSO_WM_TEMPLATE_INDEX" val="2019936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2_1"/>
  <p:tag name="KSO_WM_UNIT_ID" val="diagram20199368_3*m_h_z*1_2_1"/>
  <p:tag name="KSO_WM_TEMPLATE_CATEGORY" val="diagram"/>
  <p:tag name="KSO_WM_TEMPLATE_INDEX" val="20199368"/>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 name="KSO_WM_UNIT_USESOURCEFORMAT_APPLY" val="1"/>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2_2"/>
  <p:tag name="KSO_WM_UNIT_ID" val="diagram20199368_3*m_h_z*1_2_2"/>
  <p:tag name="KSO_WM_TEMPLATE_CATEGORY" val="diagram"/>
  <p:tag name="KSO_WM_TEMPLATE_INDEX" val="20199368"/>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 name="KSO_WM_UNIT_USESOURCEFORMAT_APPLY" val="1"/>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2_3"/>
  <p:tag name="KSO_WM_UNIT_ID" val="diagram20199368_3*m_h_z*1_2_3"/>
  <p:tag name="KSO_WM_TEMPLATE_CATEGORY" val="diagram"/>
  <p:tag name="KSO_WM_TEMPLATE_INDEX" val="20199368"/>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 name="KSO_WM_UNIT_USESOURCEFORMAT_APPLY" val="1"/>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2_4"/>
  <p:tag name="KSO_WM_UNIT_ID" val="diagram20199368_3*m_h_z*1_2_4"/>
  <p:tag name="KSO_WM_TEMPLATE_CATEGORY" val="diagram"/>
  <p:tag name="KSO_WM_TEMPLATE_INDEX" val="20199368"/>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 name="KSO_WM_UNIT_USESOURCEFORMAT_APPLY" val="1"/>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3_1"/>
  <p:tag name="KSO_WM_UNIT_ID" val="diagram20199368_3*m_h_z*1_3_1"/>
  <p:tag name="KSO_WM_TEMPLATE_CATEGORY" val="diagram"/>
  <p:tag name="KSO_WM_TEMPLATE_INDEX" val="20199368"/>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 name="KSO_WM_UNIT_USESOURCEFORMAT_APPLY" val="1"/>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3_2"/>
  <p:tag name="KSO_WM_UNIT_ID" val="diagram20199368_3*m_h_z*1_3_2"/>
  <p:tag name="KSO_WM_TEMPLATE_CATEGORY" val="diagram"/>
  <p:tag name="KSO_WM_TEMPLATE_INDEX" val="20199368"/>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 name="KSO_WM_UNIT_USESOURCEFORMAT_APPLY"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3_3"/>
  <p:tag name="KSO_WM_UNIT_ID" val="diagram20199368_3*m_h_z*1_3_3"/>
  <p:tag name="KSO_WM_TEMPLATE_CATEGORY" val="diagram"/>
  <p:tag name="KSO_WM_TEMPLATE_INDEX" val="20199368"/>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 name="KSO_WM_UNIT_USESOURCEFORMAT_APPLY" val="1"/>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3_4"/>
  <p:tag name="KSO_WM_UNIT_ID" val="diagram20199368_3*m_h_z*1_3_4"/>
  <p:tag name="KSO_WM_TEMPLATE_CATEGORY" val="diagram"/>
  <p:tag name="KSO_WM_TEMPLATE_INDEX" val="20199368"/>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 name="KSO_WM_UNIT_USESOURCEFORMAT_APPLY" val="1"/>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1"/>
  <p:tag name="KSO_WM_UNIT_ID" val="diagram20199368_3*i*1"/>
  <p:tag name="KSO_WM_TEMPLATE_CATEGORY" val="diagram"/>
  <p:tag name="KSO_WM_TEMPLATE_INDEX" val="20199368"/>
  <p:tag name="KSO_WM_UNIT_LAYERLEVEL" val="1"/>
  <p:tag name="KSO_WM_TAG_VERSION" val="1.0"/>
  <p:tag name="KSO_WM_BEAUTIFY_FLAG" val="#wm#"/>
  <p:tag name="KSO_WM_UNIT_LINE_FORE_SCHEMECOLOR_INDEX" val="14"/>
  <p:tag name="KSO_WM_UNIT_LINE_FILL_TYPE" val="2"/>
  <p:tag name="KSO_WM_UNIT_USESOURCEFORMAT_APPLY" val="1"/>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4_1"/>
  <p:tag name="KSO_WM_UNIT_ID" val="diagram20199368_3*m_h_z*1_4_1"/>
  <p:tag name="KSO_WM_TEMPLATE_CATEGORY" val="diagram"/>
  <p:tag name="KSO_WM_TEMPLATE_INDEX" val="20199368"/>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 name="KSO_WM_UNIT_USESOURCEFORMAT_APPLY" val="1"/>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4_2"/>
  <p:tag name="KSO_WM_UNIT_ID" val="diagram20199368_3*m_h_z*1_4_2"/>
  <p:tag name="KSO_WM_TEMPLATE_CATEGORY" val="diagram"/>
  <p:tag name="KSO_WM_TEMPLATE_INDEX" val="20199368"/>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 name="KSO_WM_UNIT_USESOURCEFORMAT_APPLY" val="1"/>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4_3"/>
  <p:tag name="KSO_WM_UNIT_ID" val="diagram20199368_3*m_h_z*1_4_3"/>
  <p:tag name="KSO_WM_TEMPLATE_CATEGORY" val="diagram"/>
  <p:tag name="KSO_WM_TEMPLATE_INDEX" val="20199368"/>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 name="KSO_WM_UNIT_USESOURCEFORMAT_APPLY" val="1"/>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4_4"/>
  <p:tag name="KSO_WM_UNIT_ID" val="diagram20199368_3*m_h_z*1_4_4"/>
  <p:tag name="KSO_WM_TEMPLATE_CATEGORY" val="diagram"/>
  <p:tag name="KSO_WM_TEMPLATE_INDEX" val="20199368"/>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 name="KSO_WM_UNIT_USESOURCEFORMAT_APPLY" val="1"/>
</p:tagLst>
</file>

<file path=ppt/tags/tag347.xml><?xml version="1.0" encoding="utf-8"?>
<p:tagLst xmlns:p="http://schemas.openxmlformats.org/presentationml/2006/main">
  <p:tag name="KSO_WM_UNIT_VALUE" val="403*605"/>
  <p:tag name="KSO_WM_UNIT_HIGHLIGHT" val="0"/>
  <p:tag name="KSO_WM_UNIT_COMPATIBLE" val="0"/>
  <p:tag name="KSO_WM_UNIT_DIAGRAM_ISNUMVISUAL" val="0"/>
  <p:tag name="KSO_WM_UNIT_DIAGRAM_ISREFERUNIT" val="0"/>
  <p:tag name="KSO_WM_DIAGRAM_GROUP_CODE" val="m1-1"/>
  <p:tag name="KSO_WM_UNIT_TYPE" val="m_h_d"/>
  <p:tag name="KSO_WM_UNIT_INDEX" val="1_1_1"/>
  <p:tag name="KSO_WM_UNIT_ID" val="diagram20199368_3*m_h_d*1_1_1"/>
  <p:tag name="KSO_WM_TEMPLATE_CATEGORY" val="diagram"/>
  <p:tag name="KSO_WM_TEMPLATE_INDEX" val="20199368"/>
  <p:tag name="KSO_WM_UNIT_SUPPORT_UNIT_TYPE" val="[]"/>
  <p:tag name="KSO_WM_UNIT_LAYERLEVEL" val="1_1_1"/>
  <p:tag name="KSO_WM_TAG_VERSION" val="1.0"/>
  <p:tag name="KSO_WM_BEAUTIFY_FLAG" val="#wm#"/>
  <p:tag name="KSO_WM_UNIT_USESOURCEFORMAT_APPLY" val="1"/>
</p:tagLst>
</file>

<file path=ppt/tags/tag348.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99368_3*m_h_a*1_1_1"/>
  <p:tag name="KSO_WM_TEMPLATE_CATEGORY" val="diagram"/>
  <p:tag name="KSO_WM_TEMPLATE_INDEX" val="20199368"/>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49.xml><?xml version="1.0" encoding="utf-8"?>
<p:tagLst xmlns:p="http://schemas.openxmlformats.org/presentationml/2006/main">
  <p:tag name="KSO_WM_UNIT_SUBTYPE" val="a"/>
  <p:tag name="KSO_WM_UNIT_PRESET_TEXT" val="点击此处添加正文，文字是您思想的提炼，请您尽量言简意赅的阐述观点。"/>
  <p:tag name="KSO_WM_UNIT_NOCLEAR" val="0"/>
  <p:tag name="KSO_WM_UNIT_VALUE" val="4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99368_3*m_h_f*1_1_1"/>
  <p:tag name="KSO_WM_TEMPLATE_CATEGORY" val="diagram"/>
  <p:tag name="KSO_WM_TEMPLATE_INDEX" val="20199368"/>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9368_3*m_h_i*1_1_1"/>
  <p:tag name="KSO_WM_TEMPLATE_CATEGORY" val="diagram"/>
  <p:tag name="KSO_WM_TEMPLATE_INDEX" val="20199368"/>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99368_3*m_h_i*1_1_2"/>
  <p:tag name="KSO_WM_TEMPLATE_CATEGORY" val="diagram"/>
  <p:tag name="KSO_WM_TEMPLATE_INDEX" val="20199368"/>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 name="KSO_WM_UNIT_USESOURCEFORMAT_APPLY" val="1"/>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199368_3*m_h_i*1_1_3"/>
  <p:tag name="KSO_WM_TEMPLATE_CATEGORY" val="diagram"/>
  <p:tag name="KSO_WM_TEMPLATE_INDEX" val="20199368"/>
  <p:tag name="KSO_WM_UNIT_LAYERLEVEL" val="1_1_1"/>
  <p:tag name="KSO_WM_TAG_VERSION" val="1.0"/>
  <p:tag name="KSO_WM_BEAUTIFY_FLAG" val="#wm#"/>
  <p:tag name="KSO_WM_UNIT_LINE_FORE_SCHEMECOLOR_INDEX" val="6"/>
  <p:tag name="KSO_WM_UNIT_LINE_FILL_TYPE" val="2"/>
  <p:tag name="KSO_WM_UNIT_USESOURCEFORMAT_APPLY" val="1"/>
</p:tagLst>
</file>

<file path=ppt/tags/tag353.xml><?xml version="1.0" encoding="utf-8"?>
<p:tagLst xmlns:p="http://schemas.openxmlformats.org/presentationml/2006/main">
  <p:tag name="KSO_WM_UNIT_VALUE" val="403*605"/>
  <p:tag name="KSO_WM_UNIT_HIGHLIGHT" val="0"/>
  <p:tag name="KSO_WM_UNIT_COMPATIBLE" val="0"/>
  <p:tag name="KSO_WM_UNIT_DIAGRAM_ISNUMVISUAL" val="0"/>
  <p:tag name="KSO_WM_UNIT_DIAGRAM_ISREFERUNIT" val="0"/>
  <p:tag name="KSO_WM_DIAGRAM_GROUP_CODE" val="m1-1"/>
  <p:tag name="KSO_WM_UNIT_TYPE" val="m_h_d"/>
  <p:tag name="KSO_WM_UNIT_INDEX" val="1_2_1"/>
  <p:tag name="KSO_WM_UNIT_ID" val="diagram20199368_3*m_h_d*1_2_1"/>
  <p:tag name="KSO_WM_TEMPLATE_CATEGORY" val="diagram"/>
  <p:tag name="KSO_WM_TEMPLATE_INDEX" val="20199368"/>
  <p:tag name="KSO_WM_UNIT_SUPPORT_UNIT_TYPE" val="[]"/>
  <p:tag name="KSO_WM_UNIT_LAYERLEVEL" val="1_1_1"/>
  <p:tag name="KSO_WM_TAG_VERSION" val="1.0"/>
  <p:tag name="KSO_WM_BEAUTIFY_FLAG" val="#wm#"/>
  <p:tag name="KSO_WM_UNIT_USESOURCEFORMAT_APPLY" val="1"/>
</p:tagLst>
</file>

<file path=ppt/tags/tag354.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9368_3*m_h_a*1_2_1"/>
  <p:tag name="KSO_WM_TEMPLATE_CATEGORY" val="diagram"/>
  <p:tag name="KSO_WM_TEMPLATE_INDEX" val="20199368"/>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55.xml><?xml version="1.0" encoding="utf-8"?>
<p:tagLst xmlns:p="http://schemas.openxmlformats.org/presentationml/2006/main">
  <p:tag name="KSO_WM_UNIT_SUBTYPE" val="a"/>
  <p:tag name="KSO_WM_UNIT_PRESET_TEXT" val="点击此处添加正文，文字是您思想的提炼，请您尽量言简意赅的阐述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99368_3*m_h_f*1_2_1"/>
  <p:tag name="KSO_WM_TEMPLATE_CATEGORY" val="diagram"/>
  <p:tag name="KSO_WM_TEMPLATE_INDEX" val="20199368"/>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99368_3*m_h_i*1_2_1"/>
  <p:tag name="KSO_WM_TEMPLATE_CATEGORY" val="diagram"/>
  <p:tag name="KSO_WM_TEMPLATE_INDEX" val="20199368"/>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9368_3*m_h_i*1_2_2"/>
  <p:tag name="KSO_WM_TEMPLATE_CATEGORY" val="diagram"/>
  <p:tag name="KSO_WM_TEMPLATE_INDEX" val="20199368"/>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 name="KSO_WM_UNIT_USESOURCEFORMAT_APPLY" val="1"/>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199368_3*m_h_i*1_2_3"/>
  <p:tag name="KSO_WM_TEMPLATE_CATEGORY" val="diagram"/>
  <p:tag name="KSO_WM_TEMPLATE_INDEX" val="20199368"/>
  <p:tag name="KSO_WM_UNIT_LAYERLEVEL" val="1_1_1"/>
  <p:tag name="KSO_WM_TAG_VERSION" val="1.0"/>
  <p:tag name="KSO_WM_BEAUTIFY_FLAG" val="#wm#"/>
  <p:tag name="KSO_WM_UNIT_LINE_FORE_SCHEMECOLOR_INDEX" val="7"/>
  <p:tag name="KSO_WM_UNIT_LINE_FILL_TYPE" val="2"/>
  <p:tag name="KSO_WM_UNIT_USESOURCEFORMAT_APPLY" val="1"/>
</p:tagLst>
</file>

<file path=ppt/tags/tag359.xml><?xml version="1.0" encoding="utf-8"?>
<p:tagLst xmlns:p="http://schemas.openxmlformats.org/presentationml/2006/main">
  <p:tag name="KSO_WM_UNIT_VALUE" val="403*605"/>
  <p:tag name="KSO_WM_UNIT_HIGHLIGHT" val="0"/>
  <p:tag name="KSO_WM_UNIT_COMPATIBLE" val="0"/>
  <p:tag name="KSO_WM_UNIT_DIAGRAM_ISNUMVISUAL" val="0"/>
  <p:tag name="KSO_WM_UNIT_DIAGRAM_ISREFERUNIT" val="0"/>
  <p:tag name="KSO_WM_DIAGRAM_GROUP_CODE" val="m1-1"/>
  <p:tag name="KSO_WM_UNIT_TYPE" val="m_h_d"/>
  <p:tag name="KSO_WM_UNIT_INDEX" val="1_3_1"/>
  <p:tag name="KSO_WM_UNIT_ID" val="diagram20199368_3*m_h_d*1_3_1"/>
  <p:tag name="KSO_WM_TEMPLATE_CATEGORY" val="diagram"/>
  <p:tag name="KSO_WM_TEMPLATE_INDEX" val="20199368"/>
  <p:tag name="KSO_WM_UNIT_SUPPORT_UNIT_TYPE" val="[]"/>
  <p:tag name="KSO_WM_UNIT_LAYERLEVEL" val="1_1_1"/>
  <p:tag name="KSO_WM_TAG_VERSION" val="1.0"/>
  <p:tag name="KSO_WM_BEAUTIFY_FLAG" val="#wm#"/>
  <p:tag name="KSO_WM_UNIT_USESOURCEFORMAT_APPLY"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0.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99368_3*m_h_a*1_3_1"/>
  <p:tag name="KSO_WM_TEMPLATE_CATEGORY" val="diagram"/>
  <p:tag name="KSO_WM_TEMPLATE_INDEX" val="20199368"/>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61.xml><?xml version="1.0" encoding="utf-8"?>
<p:tagLst xmlns:p="http://schemas.openxmlformats.org/presentationml/2006/main">
  <p:tag name="KSO_WM_UNIT_SUBTYPE" val="a"/>
  <p:tag name="KSO_WM_UNIT_PRESET_TEXT" val="点击此处添加正文，文字是您思想的提炼，请您尽量言简意赅的阐述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199368_3*m_h_f*1_3_1"/>
  <p:tag name="KSO_WM_TEMPLATE_CATEGORY" val="diagram"/>
  <p:tag name="KSO_WM_TEMPLATE_INDEX" val="20199368"/>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99368_3*m_h_i*1_3_1"/>
  <p:tag name="KSO_WM_TEMPLATE_CATEGORY" val="diagram"/>
  <p:tag name="KSO_WM_TEMPLATE_INDEX" val="20199368"/>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199368_3*m_h_i*1_3_2"/>
  <p:tag name="KSO_WM_TEMPLATE_CATEGORY" val="diagram"/>
  <p:tag name="KSO_WM_TEMPLATE_INDEX" val="20199368"/>
  <p:tag name="KSO_WM_UNIT_LAYERLEVEL" val="1_1_1"/>
  <p:tag name="KSO_WM_TAG_VERSION" val="1.0"/>
  <p:tag name="KSO_WM_BEAUTIFY_FLAG" val="#wm#"/>
  <p:tag name="KSO_WM_UNIT_FILL_FORE_SCHEMECOLOR_INDEX" val="9"/>
  <p:tag name="KSO_WM_UNIT_FILL_TYPE" val="1"/>
  <p:tag name="KSO_WM_UNIT_TEXT_FILL_FORE_SCHEMECOLOR_INDEX" val="14"/>
  <p:tag name="KSO_WM_UNIT_TEXT_FILL_TYPE" val="1"/>
  <p:tag name="KSO_WM_UNIT_USESOURCEFORMAT_APPLY" val="1"/>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199368_3*m_h_i*1_3_3"/>
  <p:tag name="KSO_WM_TEMPLATE_CATEGORY" val="diagram"/>
  <p:tag name="KSO_WM_TEMPLATE_INDEX" val="20199368"/>
  <p:tag name="KSO_WM_UNIT_LAYERLEVEL" val="1_1_1"/>
  <p:tag name="KSO_WM_TAG_VERSION" val="1.0"/>
  <p:tag name="KSO_WM_BEAUTIFY_FLAG" val="#wm#"/>
  <p:tag name="KSO_WM_UNIT_LINE_FORE_SCHEMECOLOR_INDEX" val="9"/>
  <p:tag name="KSO_WM_UNIT_LINE_FILL_TYPE" val="2"/>
  <p:tag name="KSO_WM_UNIT_USESOURCEFORMAT_APPLY" val="1"/>
</p:tagLst>
</file>

<file path=ppt/tags/tag365.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199368_3*m_h_a*1_4_1"/>
  <p:tag name="KSO_WM_TEMPLATE_CATEGORY" val="diagram"/>
  <p:tag name="KSO_WM_TEMPLATE_INDEX" val="20199368"/>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66.xml><?xml version="1.0" encoding="utf-8"?>
<p:tagLst xmlns:p="http://schemas.openxmlformats.org/presentationml/2006/main">
  <p:tag name="KSO_WM_UNIT_SUBTYPE" val="a"/>
  <p:tag name="KSO_WM_UNIT_PRESET_TEXT" val="点击此处添加正文，文字是您思想的提炼，请您尽量言简意赅的阐述观点。"/>
  <p:tag name="KSO_WM_UNIT_NOCLEAR" val="0"/>
  <p:tag name="KSO_WM_UNIT_VALUE" val="4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199368_3*m_h_f*1_4_1"/>
  <p:tag name="KSO_WM_TEMPLATE_CATEGORY" val="diagram"/>
  <p:tag name="KSO_WM_TEMPLATE_INDEX" val="20199368"/>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199368_3*m_h_i*1_4_1"/>
  <p:tag name="KSO_WM_TEMPLATE_CATEGORY" val="diagram"/>
  <p:tag name="KSO_WM_TEMPLATE_INDEX" val="20199368"/>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199368_3*m_h_i*1_4_2"/>
  <p:tag name="KSO_WM_TEMPLATE_CATEGORY" val="diagram"/>
  <p:tag name="KSO_WM_TEMPLATE_INDEX" val="20199368"/>
  <p:tag name="KSO_WM_UNIT_LAYERLEVEL" val="1_1_1"/>
  <p:tag name="KSO_WM_TAG_VERSION" val="1.0"/>
  <p:tag name="KSO_WM_BEAUTIFY_FLAG" val="#wm#"/>
  <p:tag name="KSO_WM_UNIT_FILL_FORE_SCHEMECOLOR_INDEX" val="10"/>
  <p:tag name="KSO_WM_UNIT_FILL_TYPE" val="1"/>
  <p:tag name="KSO_WM_UNIT_TEXT_FILL_FORE_SCHEMECOLOR_INDEX" val="14"/>
  <p:tag name="KSO_WM_UNIT_TEXT_FILL_TYPE" val="1"/>
  <p:tag name="KSO_WM_UNIT_USESOURCEFORMAT_APPLY" val="1"/>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199368_3*m_h_i*1_4_3"/>
  <p:tag name="KSO_WM_TEMPLATE_CATEGORY" val="diagram"/>
  <p:tag name="KSO_WM_TEMPLATE_INDEX" val="20199368"/>
  <p:tag name="KSO_WM_UNIT_LAYERLEVEL" val="1_1_1"/>
  <p:tag name="KSO_WM_TAG_VERSION" val="1.0"/>
  <p:tag name="KSO_WM_BEAUTIFY_FLAG" val="#wm#"/>
  <p:tag name="KSO_WM_UNIT_LINE_FORE_SCHEMECOLOR_INDEX" val="10"/>
  <p:tag name="KSO_WM_UNIT_LINE_FILL_TYPE" val="2"/>
  <p:tag name="KSO_WM_UNIT_USESOURCEFORMAT_APPLY"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0.xml><?xml version="1.0" encoding="utf-8"?>
<p:tagLst xmlns:p="http://schemas.openxmlformats.org/presentationml/2006/main">
  <p:tag name="KSO_WM_SLIDE_ID" val="diagram20199368_3"/>
  <p:tag name="KSO_WM_TEMPLATE_SUBCATEGORY" val="0"/>
  <p:tag name="KSO_WM_TEMPLATE_MASTER_TYPE" val="0"/>
  <p:tag name="KSO_WM_TEMPLATE_COLOR_TYPE" val="1"/>
  <p:tag name="KSO_WM_SLIDE_TYPE" val="text"/>
  <p:tag name="KSO_WM_SLIDE_SUBTYPE" val="diag"/>
  <p:tag name="KSO_WM_SLIDE_ITEM_CNT" val="4"/>
  <p:tag name="KSO_WM_SLIDE_INDEX" val="3"/>
  <p:tag name="KSO_WM_SLIDE_SIZE" val="844.957*306.915"/>
  <p:tag name="KSO_WM_SLIDE_POSITION" val="57.2943*166.539"/>
  <p:tag name="KSO_WM_DIAGRAM_GROUP_CODE" val="m1-1"/>
  <p:tag name="KSO_WM_SLIDE_DIAGTYPE" val="m"/>
  <p:tag name="KSO_WM_TAG_VERSION" val="1.0"/>
  <p:tag name="KSO_WM_BEAUTIFY_FLAG" val="#wm#"/>
  <p:tag name="KSO_WM_TEMPLATE_CATEGORY" val="diagram"/>
  <p:tag name="KSO_WM_TEMPLATE_INDEX" val="20199368"/>
  <p:tag name="KSO_WM_SLIDE_LAYOUT" val="a_m"/>
  <p:tag name="KSO_WM_SLIDE_LAYOUT_CNT" val="1_1"/>
</p:tagLst>
</file>

<file path=ppt/tags/tag371.xml><?xml version="1.0" encoding="utf-8"?>
<p:tagLst xmlns:p="http://schemas.openxmlformats.org/presentationml/2006/main">
  <p:tag name="KSO_WM_UNIT_TEXT_FILL_FORE_SCHEMECOLOR_INDEX" val="13"/>
  <p:tag name="KSO_WM_UNIT_TEXT_FILL_TYPE" val="1"/>
  <p:tag name="KSO_WM_UNIT_USESOURCEFORMAT_APPLY" val="1"/>
  <p:tag name="KSO_WM_UNIT_ISCONTENTSTITLE" val="1"/>
  <p:tag name="KSO_WM_UNIT_NOCLEAR" val="0"/>
  <p:tag name="KSO_WM_UNIT_VALUE" val="2"/>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2542_4*a*1"/>
  <p:tag name="KSO_WM_TEMPLATE_CATEGORY" val="custom"/>
  <p:tag name="KSO_WM_TEMPLATE_INDEX" val="20202542"/>
  <p:tag name="KSO_WM_UNIT_LAYERLEVEL" val="1"/>
  <p:tag name="KSO_WM_TAG_VERSION" val="1.0"/>
  <p:tag name="KSO_WM_BEAUTIFY_FLAG" val="#wm#"/>
  <p:tag name="KSO_WM_UNIT_PRESET_TEXT" val="目录"/>
  <p:tag name="KSO_WM_UNIT_ISNUMDGMTITLE" val="0"/>
</p:tagLst>
</file>

<file path=ppt/tags/tag372.xml><?xml version="1.0" encoding="utf-8"?>
<p:tagLst xmlns:p="http://schemas.openxmlformats.org/presentationml/2006/main">
  <p:tag name="KSO_WM_SLIDE_ANIMATION_ID" val="3110599"/>
</p:tagLst>
</file>

<file path=ppt/tags/tag373.xml><?xml version="1.0" encoding="utf-8"?>
<p:tagLst xmlns:p="http://schemas.openxmlformats.org/presentationml/2006/main">
  <p:tag name="KSO_WM_UNIT_FILL_FORE_SCHEMECOLOR_INDEX" val="5"/>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2542_3*l_h_i*1_2_1"/>
  <p:tag name="KSO_WM_TEMPLATE_CATEGORY" val="custom"/>
  <p:tag name="KSO_WM_TEMPLATE_INDEX" val="20202542"/>
  <p:tag name="KSO_WM_UNIT_LAYERLEVEL" val="1_1_1"/>
  <p:tag name="KSO_WM_TAG_VERSION" val="1.0"/>
  <p:tag name="KSO_WM_BEAUTIFY_FLAG" val="#wm#"/>
</p:tagLst>
</file>

<file path=ppt/tags/tag374.xml><?xml version="1.0" encoding="utf-8"?>
<p:tagLst xmlns:p="http://schemas.openxmlformats.org/presentationml/2006/main">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02542_3*l_h_i*1_2_2"/>
  <p:tag name="KSO_WM_TEMPLATE_CATEGORY" val="custom"/>
  <p:tag name="KSO_WM_TEMPLATE_INDEX" val="20202542"/>
  <p:tag name="KSO_WM_UNIT_LAYERLEVEL" val="1_1_1"/>
  <p:tag name="KSO_WM_TAG_VERSION" val="1.0"/>
  <p:tag name="KSO_WM_BEAUTIFY_FLAG" val="#wm#"/>
</p:tagLst>
</file>

<file path=ppt/tags/tag375.xml><?xml version="1.0" encoding="utf-8"?>
<p:tagLst xmlns:p="http://schemas.openxmlformats.org/presentationml/2006/main">
  <p:tag name="KSO_WM_UNIT_TEXT_FILL_FORE_SCHEMECOLOR_INDEX" val="13"/>
  <p:tag name="KSO_WM_UNIT_TEXT_FILL_TYPE" val="1"/>
  <p:tag name="KSO_WM_UNIT_USESOURCEFORMAT_APPLY" val="1"/>
  <p:tag name="KSO_WM_UNIT_ISCONTENTS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2542_3*l_h_f*1_2_1"/>
  <p:tag name="KSO_WM_TEMPLATE_CATEGORY" val="custom"/>
  <p:tag name="KSO_WM_TEMPLATE_INDEX" val="20202542"/>
  <p:tag name="KSO_WM_UNIT_LAYERLEVEL" val="1_1_1"/>
  <p:tag name="KSO_WM_TAG_VERSION" val="1.0"/>
  <p:tag name="KSO_WM_BEAUTIFY_FLAG" val="#wm#"/>
  <p:tag name="KSO_WM_UNIT_PRESET_TEXT" val="单击此处添加文本"/>
  <p:tag name="KSO_WM_UNIT_SUBTYPE" val="a"/>
</p:tagLst>
</file>

<file path=ppt/tags/tag376.xml><?xml version="1.0" encoding="utf-8"?>
<p:tagLst xmlns:p="http://schemas.openxmlformats.org/presentationml/2006/main">
  <p:tag name="KSO_WM_SLIDE_ANIMATION_ID" val="3110599"/>
</p:tagLst>
</file>

<file path=ppt/tags/tag377.xml><?xml version="1.0" encoding="utf-8"?>
<p:tagLst xmlns:p="http://schemas.openxmlformats.org/presentationml/2006/main">
  <p:tag name="KSO_WM_UNIT_FILL_FORE_SCHEMECOLOR_INDEX" val="5"/>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2542_3*l_h_i*1_1_1"/>
  <p:tag name="KSO_WM_TEMPLATE_CATEGORY" val="custom"/>
  <p:tag name="KSO_WM_TEMPLATE_INDEX" val="20202542"/>
  <p:tag name="KSO_WM_UNIT_LAYERLEVEL" val="1_1_1"/>
  <p:tag name="KSO_WM_TAG_VERSION" val="1.0"/>
  <p:tag name="KSO_WM_BEAUTIFY_FLAG" val="#wm#"/>
</p:tagLst>
</file>

<file path=ppt/tags/tag378.xml><?xml version="1.0" encoding="utf-8"?>
<p:tagLst xmlns:p="http://schemas.openxmlformats.org/presentationml/2006/main">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202542_3*l_h_i*1_1_2"/>
  <p:tag name="KSO_WM_TEMPLATE_CATEGORY" val="custom"/>
  <p:tag name="KSO_WM_TEMPLATE_INDEX" val="20202542"/>
  <p:tag name="KSO_WM_UNIT_LAYERLEVEL" val="1_1_1"/>
  <p:tag name="KSO_WM_TAG_VERSION" val="1.0"/>
  <p:tag name="KSO_WM_BEAUTIFY_FLAG" val="#wm#"/>
</p:tagLst>
</file>

<file path=ppt/tags/tag379.xml><?xml version="1.0" encoding="utf-8"?>
<p:tagLst xmlns:p="http://schemas.openxmlformats.org/presentationml/2006/main">
  <p:tag name="KSO_WM_UNIT_TEXT_FILL_FORE_SCHEMECOLOR_INDEX" val="13"/>
  <p:tag name="KSO_WM_UNIT_TEXT_FILL_TYPE" val="1"/>
  <p:tag name="KSO_WM_UNIT_USESOURCEFORMAT_APPLY" val="1"/>
  <p:tag name="KSO_WM_UNIT_ISCONTENTS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2542_3*l_h_f*1_1_1"/>
  <p:tag name="KSO_WM_TEMPLATE_CATEGORY" val="custom"/>
  <p:tag name="KSO_WM_TEMPLATE_INDEX" val="20202542"/>
  <p:tag name="KSO_WM_UNIT_LAYERLEVEL" val="1_1_1"/>
  <p:tag name="KSO_WM_TAG_VERSION" val="1.0"/>
  <p:tag name="KSO_WM_BEAUTIFY_FLAG" val="#wm#"/>
  <p:tag name="KSO_WM_UNIT_PRESET_TEXT" val="单击此处添加文本"/>
  <p:tag name="KSO_WM_UNIT_SUBTYPE" val="a"/>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0.xml><?xml version="1.0" encoding="utf-8"?>
<p:tagLst xmlns:p="http://schemas.openxmlformats.org/presentationml/2006/main">
  <p:tag name="KSO_WM_SLIDE_ANIMATION_ID" val="3110599"/>
</p:tagLst>
</file>

<file path=ppt/tags/tag381.xml><?xml version="1.0" encoding="utf-8"?>
<p:tagLst xmlns:p="http://schemas.openxmlformats.org/presentationml/2006/main">
  <p:tag name="KSO_WM_UNIT_FILL_FORE_SCHEMECOLOR_INDEX" val="5"/>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2542_3*l_h_i*1_3_1"/>
  <p:tag name="KSO_WM_TEMPLATE_CATEGORY" val="custom"/>
  <p:tag name="KSO_WM_TEMPLATE_INDEX" val="20202542"/>
  <p:tag name="KSO_WM_UNIT_LAYERLEVEL" val="1_1_1"/>
  <p:tag name="KSO_WM_TAG_VERSION" val="1.0"/>
  <p:tag name="KSO_WM_BEAUTIFY_FLAG" val="#wm#"/>
</p:tagLst>
</file>

<file path=ppt/tags/tag382.xml><?xml version="1.0" encoding="utf-8"?>
<p:tagLst xmlns:p="http://schemas.openxmlformats.org/presentationml/2006/main">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custom20202542_3*l_h_i*1_3_2"/>
  <p:tag name="KSO_WM_TEMPLATE_CATEGORY" val="custom"/>
  <p:tag name="KSO_WM_TEMPLATE_INDEX" val="20202542"/>
  <p:tag name="KSO_WM_UNIT_LAYERLEVEL" val="1_1_1"/>
  <p:tag name="KSO_WM_TAG_VERSION" val="1.0"/>
  <p:tag name="KSO_WM_BEAUTIFY_FLAG" val="#wm#"/>
</p:tagLst>
</file>

<file path=ppt/tags/tag383.xml><?xml version="1.0" encoding="utf-8"?>
<p:tagLst xmlns:p="http://schemas.openxmlformats.org/presentationml/2006/main">
  <p:tag name="KSO_WM_UNIT_TEXT_FILL_FORE_SCHEMECOLOR_INDEX" val="13"/>
  <p:tag name="KSO_WM_UNIT_TEXT_FILL_TYPE" val="1"/>
  <p:tag name="KSO_WM_UNIT_USESOURCEFORMAT_APPLY" val="1"/>
  <p:tag name="KSO_WM_UNIT_ISCONTENTS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0202542_3*l_h_f*1_3_1"/>
  <p:tag name="KSO_WM_TEMPLATE_CATEGORY" val="custom"/>
  <p:tag name="KSO_WM_TEMPLATE_INDEX" val="20202542"/>
  <p:tag name="KSO_WM_UNIT_LAYERLEVEL" val="1_1_1"/>
  <p:tag name="KSO_WM_TAG_VERSION" val="1.0"/>
  <p:tag name="KSO_WM_BEAUTIFY_FLAG" val="#wm#"/>
  <p:tag name="KSO_WM_UNIT_PRESET_TEXT" val="单击此处添加文本"/>
  <p:tag name="KSO_WM_UNIT_SUBTYPE" val="a"/>
</p:tagLst>
</file>

<file path=ppt/tags/tag384.xml><?xml version="1.0" encoding="utf-8"?>
<p:tagLst xmlns:p="http://schemas.openxmlformats.org/presentationml/2006/main">
  <p:tag name="KSO_WM_SLIDE_ID" val="custom20202542_4"/>
  <p:tag name="KSO_WM_TEMPLATE_SUBCATEGORY" val="0"/>
  <p:tag name="KSO_WM_TEMPLATE_MASTER_TYPE" val="1"/>
  <p:tag name="KSO_WM_TEMPLATE_COLOR_TYPE" val="1"/>
  <p:tag name="KSO_WM_SLIDE_TYPE" val="contents"/>
  <p:tag name="KSO_WM_SLIDE_SUBTYPE" val="diag"/>
  <p:tag name="KSO_WM_SLIDE_ITEM_CNT" val="3"/>
  <p:tag name="KSO_WM_SLIDE_INDEX" val="4"/>
  <p:tag name="KSO_WM_DIAGRAM_GROUP_CODE" val="l1-1"/>
  <p:tag name="KSO_WM_SLIDE_DIAGTYPE" val="l"/>
  <p:tag name="KSO_WM_TAG_VERSION" val="1.0"/>
  <p:tag name="KSO_WM_BEAUTIFY_FLAG" val="#wm#"/>
  <p:tag name="KSO_WM_TEMPLATE_CATEGORY" val="custom"/>
  <p:tag name="KSO_WM_TEMPLATE_INDEX" val="20202542"/>
  <p:tag name="KSO_WM_SLIDE_LAYOUT" val="a_l"/>
  <p:tag name="KSO_WM_SLIDE_LAYOUT_CNT" val="1_1"/>
</p:tagLst>
</file>

<file path=ppt/tags/tag385.xml><?xml version="1.0" encoding="utf-8"?>
<p:tagLst xmlns:p="http://schemas.openxmlformats.org/presentationml/2006/main">
  <p:tag name="KSO_WM_FULL_TEXT_BEAUTIFY_COPY_ID" val="194561"/>
</p:tagLst>
</file>

<file path=ppt/tags/tag386.xml><?xml version="1.0" encoding="utf-8"?>
<p:tagLst xmlns:p="http://schemas.openxmlformats.org/presentationml/2006/main">
  <p:tag name="KSO_WM_TEMPLATE_CATEGORY" val="custom"/>
  <p:tag name="KSO_WM_TEMPLATE_INDEX" val="126"/>
</p:tagLst>
</file>

<file path=ppt/tags/tag387.xml><?xml version="1.0" encoding="utf-8"?>
<p:tagLst xmlns:p="http://schemas.openxmlformats.org/presentationml/2006/main">
  <p:tag name="KSO_WM_FULL_TEXT_BEAUTIFY_COPY_ID" val="4"/>
</p:tagLst>
</file>

<file path=ppt/tags/tag388.xml><?xml version="1.0" encoding="utf-8"?>
<p:tagLst xmlns:p="http://schemas.openxmlformats.org/presentationml/2006/main">
  <p:tag name="KSO_WM_FULL_TEXT_BEAUTIFY_COPY_ID" val="196611"/>
</p:tagLst>
</file>

<file path=ppt/tags/tag389.xml><?xml version="1.0" encoding="utf-8"?>
<p:tagLst xmlns:p="http://schemas.openxmlformats.org/presentationml/2006/main">
  <p:tag name="KSO_WM_FULL_TEXT_BEAUTIFY_COPY_ID" val="196612"/>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0.xml><?xml version="1.0" encoding="utf-8"?>
<p:tagLst xmlns:p="http://schemas.openxmlformats.org/presentationml/2006/main">
  <p:tag name="KSO_WM_FULL_TEXT_BEAUTIFY_COPY_ID" val="196613"/>
</p:tagLst>
</file>

<file path=ppt/tags/tag391.xml><?xml version="1.0" encoding="utf-8"?>
<p:tagLst xmlns:p="http://schemas.openxmlformats.org/presentationml/2006/main">
  <p:tag name="KSO_WM_FULL_TEXT_BEAUTIFY_COPY_ID" val="196614"/>
</p:tagLst>
</file>

<file path=ppt/tags/tag392.xml><?xml version="1.0" encoding="utf-8"?>
<p:tagLst xmlns:p="http://schemas.openxmlformats.org/presentationml/2006/main">
  <p:tag name="KSO_WM_FULL_TEXT_BEAUTIFY_COPY_ID" val="196615"/>
</p:tagLst>
</file>

<file path=ppt/tags/tag393.xml><?xml version="1.0" encoding="utf-8"?>
<p:tagLst xmlns:p="http://schemas.openxmlformats.org/presentationml/2006/main">
  <p:tag name="KSO_WM_FULL_TEXT_BEAUTIFY_COPY_ID" val="196616"/>
</p:tagLst>
</file>

<file path=ppt/tags/tag394.xml><?xml version="1.0" encoding="utf-8"?>
<p:tagLst xmlns:p="http://schemas.openxmlformats.org/presentationml/2006/main">
  <p:tag name="KSO_WM_FULL_TEXT_BEAUTIFY_COPY_ID" val="196617"/>
</p:tagLst>
</file>

<file path=ppt/tags/tag395.xml><?xml version="1.0" encoding="utf-8"?>
<p:tagLst xmlns:p="http://schemas.openxmlformats.org/presentationml/2006/main">
  <p:tag name="KSO_WM_FULL_TEXT_BEAUTIFY_COPY_ID" val="196618"/>
</p:tagLst>
</file>

<file path=ppt/tags/tag396.xml><?xml version="1.0" encoding="utf-8"?>
<p:tagLst xmlns:p="http://schemas.openxmlformats.org/presentationml/2006/main">
  <p:tag name="KSO_WM_FULL_TEXT_BEAUTIFY_COPY_ID" val="196619"/>
</p:tagLst>
</file>

<file path=ppt/tags/tag397.xml><?xml version="1.0" encoding="utf-8"?>
<p:tagLst xmlns:p="http://schemas.openxmlformats.org/presentationml/2006/main">
  <p:tag name="KSO_WM_FULL_TEXT_BEAUTIFY_COPY_ID" val="196620"/>
</p:tagLst>
</file>

<file path=ppt/tags/tag398.xml><?xml version="1.0" encoding="utf-8"?>
<p:tagLst xmlns:p="http://schemas.openxmlformats.org/presentationml/2006/main">
  <p:tag name="KSO_WM_FULL_TEXT_BEAUTIFY_COPY_ID" val="196621"/>
</p:tagLst>
</file>

<file path=ppt/tags/tag399.xml><?xml version="1.0" encoding="utf-8"?>
<p:tagLst xmlns:p="http://schemas.openxmlformats.org/presentationml/2006/main">
  <p:tag name="KSO_WM_FULL_TEXT_BEAUTIFY_COPY_ID" val="196622"/>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00.xml><?xml version="1.0" encoding="utf-8"?>
<p:tagLst xmlns:p="http://schemas.openxmlformats.org/presentationml/2006/main">
  <p:tag name="KSO_WM_FULL_TEXT_BEAUTIFY_COPY_ID" val="196623"/>
</p:tagLst>
</file>

<file path=ppt/tags/tag401.xml><?xml version="1.0" encoding="utf-8"?>
<p:tagLst xmlns:p="http://schemas.openxmlformats.org/presentationml/2006/main">
  <p:tag name="KSO_WM_FULL_TEXT_BEAUTIFY_COPY_ID" val="196624"/>
</p:tagLst>
</file>

<file path=ppt/tags/tag402.xml><?xml version="1.0" encoding="utf-8"?>
<p:tagLst xmlns:p="http://schemas.openxmlformats.org/presentationml/2006/main">
  <p:tag name="KSO_WM_FULL_TEXT_BEAUTIFY_COPY_ID" val="196625"/>
</p:tagLst>
</file>

<file path=ppt/tags/tag403.xml><?xml version="1.0" encoding="utf-8"?>
<p:tagLst xmlns:p="http://schemas.openxmlformats.org/presentationml/2006/main">
  <p:tag name="KSO_WM_FULL_TEXT_BEAUTIFY_COPY_ID" val="196626"/>
</p:tagLst>
</file>

<file path=ppt/tags/tag404.xml><?xml version="1.0" encoding="utf-8"?>
<p:tagLst xmlns:p="http://schemas.openxmlformats.org/presentationml/2006/main">
  <p:tag name="KSO_WM_FULL_TEXT_BEAUTIFY_COPY_ID" val="196627"/>
</p:tagLst>
</file>

<file path=ppt/tags/tag405.xml><?xml version="1.0" encoding="utf-8"?>
<p:tagLst xmlns:p="http://schemas.openxmlformats.org/presentationml/2006/main">
  <p:tag name="KSO_WM_FULL_TEXT_BEAUTIFY_COPY_ID" val="196628"/>
</p:tagLst>
</file>

<file path=ppt/tags/tag406.xml><?xml version="1.0" encoding="utf-8"?>
<p:tagLst xmlns:p="http://schemas.openxmlformats.org/presentationml/2006/main">
  <p:tag name="KSO_WM_FULL_TEXT_BEAUTIFY_COPY_ID" val="196629"/>
</p:tagLst>
</file>

<file path=ppt/tags/tag407.xml><?xml version="1.0" encoding="utf-8"?>
<p:tagLst xmlns:p="http://schemas.openxmlformats.org/presentationml/2006/main">
  <p:tag name="KSO_WM_FULL_TEXT_BEAUTIFY_COPY_ID" val="196630"/>
</p:tagLst>
</file>

<file path=ppt/tags/tag408.xml><?xml version="1.0" encoding="utf-8"?>
<p:tagLst xmlns:p="http://schemas.openxmlformats.org/presentationml/2006/main">
  <p:tag name="KSO_WM_FULL_TEXT_BEAUTIFY_COPY_ID" val="2"/>
</p:tagLst>
</file>

<file path=ppt/tags/tag409.xml><?xml version="1.0" encoding="utf-8"?>
<p:tagLst xmlns:p="http://schemas.openxmlformats.org/presentationml/2006/main">
  <p:tag name="KSO_WM_BEAUTIFY_FLAG" val="#wm#"/>
  <p:tag name="KSO_WM_TEMPLATE_CATEGORY" val="custom"/>
  <p:tag name="KSO_WM_TEMPLATE_INDEX" val="469"/>
  <p:tag name="KSO_WM_FULL_TEXT_BEAUTIFY_COPY_ID" val="150995213"/>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0.xml><?xml version="1.0" encoding="utf-8"?>
<p:tagLst xmlns:p="http://schemas.openxmlformats.org/presentationml/2006/main">
  <p:tag name="KSO_WM_TAG_VERSION" val="1.0"/>
  <p:tag name="KSO_WM_BEAUTIFY_FLAG" val="#wm#"/>
  <p:tag name="KSO_WM_TEMPLATE_CATEGORY" val="custom"/>
  <p:tag name="KSO_WM_TEMPLATE_INDEX" val="469"/>
  <p:tag name="KSO_WM_UNIT_TYPE" val="l_i"/>
  <p:tag name="KSO_WM_UNIT_INDEX" val="1_1"/>
  <p:tag name="KSO_WM_UNIT_ID" val="custom469_16*l_i*1_1"/>
  <p:tag name="KSO_WM_UNIT_CLEAR" val="1"/>
  <p:tag name="KSO_WM_UNIT_LAYERLEVEL" val="1_1"/>
  <p:tag name="KSO_WM_DIAGRAM_GROUP_CODE" val="l1-2"/>
  <p:tag name="KSO_WM_UNIT_LINE_FORE_SCHEMECOLOR_INDEX" val="5"/>
  <p:tag name="KSO_WM_UNIT_LINE_FILL_TYPE" val="2"/>
  <p:tag name="KSO_WM_UNIT_TEXT_FILL_FORE_SCHEMECOLOR_INDEX" val="5"/>
  <p:tag name="KSO_WM_UNIT_TEXT_FILL_TYPE" val="1"/>
  <p:tag name="KSO_WM_UNIT_USESOURCEFORMAT_APPLY" val="1"/>
</p:tagLst>
</file>

<file path=ppt/tags/tag411.xml><?xml version="1.0" encoding="utf-8"?>
<p:tagLst xmlns:p="http://schemas.openxmlformats.org/presentationml/2006/main">
  <p:tag name="KSO_WM_TAG_VERSION" val="1.0"/>
  <p:tag name="KSO_WM_BEAUTIFY_FLAG" val="#wm#"/>
  <p:tag name="KSO_WM_TEMPLATE_CATEGORY" val="custom"/>
  <p:tag name="KSO_WM_TEMPLATE_INDEX" val="469"/>
  <p:tag name="MH" val="20150921115827"/>
  <p:tag name="MH_LIBRARY" val="GRAPHIC"/>
  <p:tag name="MH_TYPE" val="Text"/>
  <p:tag name="MH_ORDER" val="1"/>
  <p:tag name="KSO_WM_UNIT_TYPE" val="l_h_f"/>
  <p:tag name="KSO_WM_UNIT_INDEX" val="1_1_1"/>
  <p:tag name="KSO_WM_UNIT_ID" val="custom469_16*l_h_f*1_1_1"/>
  <p:tag name="KSO_WM_UNIT_CLEAR" val="1"/>
  <p:tag name="KSO_WM_UNIT_LAYERLEVEL" val="1_1_1"/>
  <p:tag name="KSO_WM_UNIT_VALUE" val="12"/>
  <p:tag name="KSO_WM_UNIT_HIGHLIGHT" val="0"/>
  <p:tag name="KSO_WM_UNIT_COMPATIBLE" val="0"/>
  <p:tag name="KSO_WM_UNIT_PRESET_TEXT_INDEX" val="4"/>
  <p:tag name="KSO_WM_UNIT_PRESET_TEXT_LEN" val="22"/>
  <p:tag name="KSO_WM_DIAGRAM_GROUP_CODE" val="l1-2"/>
  <p:tag name="KSO_WM_UNIT_TEXT_FILL_FORE_SCHEMECOLOR_INDEX" val="13"/>
  <p:tag name="KSO_WM_UNIT_TEXT_FILL_TYPE" val="1"/>
  <p:tag name="KSO_WM_UNIT_USESOURCEFORMAT_APPLY" val="1"/>
</p:tagLst>
</file>

<file path=ppt/tags/tag412.xml><?xml version="1.0" encoding="utf-8"?>
<p:tagLst xmlns:p="http://schemas.openxmlformats.org/presentationml/2006/main">
  <p:tag name="KSO_WM_TAG_VERSION" val="1.0"/>
  <p:tag name="KSO_WM_BEAUTIFY_FLAG" val="#wm#"/>
  <p:tag name="KSO_WM_TEMPLATE_CATEGORY" val="custom"/>
  <p:tag name="KSO_WM_TEMPLATE_INDEX" val="469"/>
  <p:tag name="KSO_WM_UNIT_TYPE" val="g"/>
  <p:tag name="KSO_WM_UNIT_INDEX" val="1"/>
  <p:tag name="KSO_WM_UNIT_ID" val="custom469_16*g*1"/>
  <p:tag name="KSO_WM_UNIT_CLEAR" val="1"/>
  <p:tag name="KSO_WM_UNIT_LAYERLEVEL" val="1"/>
  <p:tag name="KSO_WM_UNIT_VALUE" val="18"/>
  <p:tag name="KSO_WM_UNIT_HIGHLIGHT" val="0"/>
  <p:tag name="KSO_WM_UNIT_COMPATIBLE" val="1"/>
  <p:tag name="KSO_WM_UNIT_PRESET_TEXT_INDEX" val="3"/>
  <p:tag name="KSO_WM_UNIT_RELATE_UNITID" val="custom469_16*l*1"/>
  <p:tag name="KSO_WM_UNIT_PRESET_TEXT_LEN" val="5"/>
</p:tagLst>
</file>

<file path=ppt/tags/tag413.xml><?xml version="1.0" encoding="utf-8"?>
<p:tagLst xmlns:p="http://schemas.openxmlformats.org/presentationml/2006/main">
  <p:tag name="KSO_WM_TAG_VERSION" val="1.0"/>
  <p:tag name="KSO_WM_BEAUTIFY_FLAG" val="#wm#"/>
  <p:tag name="KSO_WM_TEMPLATE_CATEGORY" val="custom"/>
  <p:tag name="KSO_WM_TEMPLATE_INDEX" val="469"/>
  <p:tag name="KSO_WM_UNIT_TYPE" val="l_i"/>
  <p:tag name="KSO_WM_UNIT_INDEX" val="1_2"/>
  <p:tag name="KSO_WM_UNIT_ID" val="custom469_16*l_i*1_2"/>
  <p:tag name="KSO_WM_UNIT_CLEAR" val="1"/>
  <p:tag name="KSO_WM_UNIT_LAYERLEVEL" val="1_1"/>
  <p:tag name="KSO_WM_DIAGRAM_GROUP_CODE" val="l1-2"/>
  <p:tag name="KSO_WM_UNIT_FILL_FORE_SCHEMECOLOR_INDEX" val="5"/>
  <p:tag name="KSO_WM_UNIT_FILL_TYPE" val="1"/>
  <p:tag name="KSO_WM_UNIT_TEXT_FILL_FORE_SCHEMECOLOR_INDEX" val="2"/>
  <p:tag name="KSO_WM_UNIT_TEXT_FILL_TYPE" val="1"/>
  <p:tag name="KSO_WM_UNIT_USESOURCEFORMAT_APPLY" val="1"/>
</p:tagLst>
</file>

<file path=ppt/tags/tag414.xml><?xml version="1.0" encoding="utf-8"?>
<p:tagLst xmlns:p="http://schemas.openxmlformats.org/presentationml/2006/main">
  <p:tag name="KSO_WM_TAG_VERSION" val="1.0"/>
  <p:tag name="KSO_WM_BEAUTIFY_FLAG" val="#wm#"/>
  <p:tag name="KSO_WM_TEMPLATE_CATEGORY" val="custom"/>
  <p:tag name="KSO_WM_TEMPLATE_INDEX" val="469"/>
  <p:tag name="KSO_WM_UNIT_TYPE" val="l_i"/>
  <p:tag name="KSO_WM_UNIT_INDEX" val="1_3"/>
  <p:tag name="KSO_WM_UNIT_ID" val="custom469_16*l_i*1_3"/>
  <p:tag name="KSO_WM_UNIT_CLEAR" val="1"/>
  <p:tag name="KSO_WM_UNIT_LAYERLEVEL" val="1_1"/>
  <p:tag name="KSO_WM_DIAGRAM_GROUP_CODE" val="l1-2"/>
  <p:tag name="KSO_WM_UNIT_LINE_FORE_SCHEMECOLOR_INDEX" val="5"/>
  <p:tag name="KSO_WM_UNIT_LINE_FILL_TYPE" val="2"/>
  <p:tag name="KSO_WM_UNIT_TEXT_FILL_FORE_SCHEMECOLOR_INDEX" val="5"/>
  <p:tag name="KSO_WM_UNIT_TEXT_FILL_TYPE" val="1"/>
  <p:tag name="KSO_WM_UNIT_USESOURCEFORMAT_APPLY" val="1"/>
</p:tagLst>
</file>

<file path=ppt/tags/tag415.xml><?xml version="1.0" encoding="utf-8"?>
<p:tagLst xmlns:p="http://schemas.openxmlformats.org/presentationml/2006/main">
  <p:tag name="KSO_WM_TAG_VERSION" val="1.0"/>
  <p:tag name="KSO_WM_BEAUTIFY_FLAG" val="#wm#"/>
  <p:tag name="KSO_WM_TEMPLATE_CATEGORY" val="custom"/>
  <p:tag name="KSO_WM_TEMPLATE_INDEX" val="469"/>
  <p:tag name="MH" val="20150921115827"/>
  <p:tag name="MH_LIBRARY" val="GRAPHIC"/>
  <p:tag name="MH_TYPE" val="Text"/>
  <p:tag name="MH_ORDER" val="1"/>
  <p:tag name="KSO_WM_UNIT_TYPE" val="l_h_f"/>
  <p:tag name="KSO_WM_UNIT_INDEX" val="1_2_1"/>
  <p:tag name="KSO_WM_UNIT_ID" val="custom469_16*l_h_f*1_2_1"/>
  <p:tag name="KSO_WM_UNIT_CLEAR" val="1"/>
  <p:tag name="KSO_WM_UNIT_LAYERLEVEL" val="1_1_1"/>
  <p:tag name="KSO_WM_UNIT_VALUE" val="12"/>
  <p:tag name="KSO_WM_UNIT_HIGHLIGHT" val="0"/>
  <p:tag name="KSO_WM_UNIT_COMPATIBLE" val="0"/>
  <p:tag name="KSO_WM_UNIT_PRESET_TEXT_INDEX" val="4"/>
  <p:tag name="KSO_WM_UNIT_PRESET_TEXT_LEN" val="22"/>
  <p:tag name="KSO_WM_DIAGRAM_GROUP_CODE" val="l1-2"/>
  <p:tag name="KSO_WM_UNIT_TEXT_FILL_FORE_SCHEMECOLOR_INDEX" val="13"/>
  <p:tag name="KSO_WM_UNIT_TEXT_FILL_TYPE" val="1"/>
  <p:tag name="KSO_WM_UNIT_USESOURCEFORMAT_APPLY" val="1"/>
</p:tagLst>
</file>

<file path=ppt/tags/tag416.xml><?xml version="1.0" encoding="utf-8"?>
<p:tagLst xmlns:p="http://schemas.openxmlformats.org/presentationml/2006/main">
  <p:tag name="KSO_WM_TAG_VERSION" val="1.0"/>
  <p:tag name="KSO_WM_BEAUTIFY_FLAG" val="#wm#"/>
  <p:tag name="KSO_WM_TEMPLATE_CATEGORY" val="custom"/>
  <p:tag name="KSO_WM_TEMPLATE_INDEX" val="469"/>
  <p:tag name="KSO_WM_UNIT_TYPE" val="l_i"/>
  <p:tag name="KSO_WM_UNIT_INDEX" val="1_4"/>
  <p:tag name="KSO_WM_UNIT_ID" val="custom469_16*l_i*1_4"/>
  <p:tag name="KSO_WM_UNIT_CLEAR" val="1"/>
  <p:tag name="KSO_WM_UNIT_LAYERLEVEL" val="1_1"/>
  <p:tag name="KSO_WM_DIAGRAM_GROUP_CODE" val="l1-2"/>
  <p:tag name="KSO_WM_UNIT_LINE_FORE_SCHEMECOLOR_INDEX" val="5"/>
  <p:tag name="KSO_WM_UNIT_LINE_FILL_TYPE" val="2"/>
  <p:tag name="KSO_WM_UNIT_TEXT_FILL_FORE_SCHEMECOLOR_INDEX" val="5"/>
  <p:tag name="KSO_WM_UNIT_TEXT_FILL_TYPE" val="1"/>
  <p:tag name="KSO_WM_UNIT_USESOURCEFORMAT_APPLY" val="1"/>
</p:tagLst>
</file>

<file path=ppt/tags/tag417.xml><?xml version="1.0" encoding="utf-8"?>
<p:tagLst xmlns:p="http://schemas.openxmlformats.org/presentationml/2006/main">
  <p:tag name="KSO_WM_TAG_VERSION" val="1.0"/>
  <p:tag name="KSO_WM_BEAUTIFY_FLAG" val="#wm#"/>
  <p:tag name="KSO_WM_TEMPLATE_CATEGORY" val="custom"/>
  <p:tag name="KSO_WM_TEMPLATE_INDEX" val="469"/>
  <p:tag name="MH" val="20150921115827"/>
  <p:tag name="MH_LIBRARY" val="GRAPHIC"/>
  <p:tag name="MH_TYPE" val="Text"/>
  <p:tag name="MH_ORDER" val="1"/>
  <p:tag name="KSO_WM_UNIT_TYPE" val="l_h_f"/>
  <p:tag name="KSO_WM_UNIT_INDEX" val="1_3_1"/>
  <p:tag name="KSO_WM_UNIT_ID" val="custom469_16*l_h_f*1_3_1"/>
  <p:tag name="KSO_WM_UNIT_CLEAR" val="1"/>
  <p:tag name="KSO_WM_UNIT_LAYERLEVEL" val="1_1_1"/>
  <p:tag name="KSO_WM_UNIT_VALUE" val="12"/>
  <p:tag name="KSO_WM_UNIT_HIGHLIGHT" val="0"/>
  <p:tag name="KSO_WM_UNIT_COMPATIBLE" val="0"/>
  <p:tag name="KSO_WM_UNIT_PRESET_TEXT_INDEX" val="4"/>
  <p:tag name="KSO_WM_UNIT_PRESET_TEXT_LEN" val="22"/>
  <p:tag name="KSO_WM_DIAGRAM_GROUP_CODE" val="l1-2"/>
  <p:tag name="KSO_WM_UNIT_TEXT_FILL_FORE_SCHEMECOLOR_INDEX" val="13"/>
  <p:tag name="KSO_WM_UNIT_TEXT_FILL_TYPE" val="1"/>
  <p:tag name="KSO_WM_UNIT_USESOURCEFORMAT_APPLY" val="1"/>
</p:tagLst>
</file>

<file path=ppt/tags/tag418.xml><?xml version="1.0" encoding="utf-8"?>
<p:tagLst xmlns:p="http://schemas.openxmlformats.org/presentationml/2006/main">
  <p:tag name="KSO_WM_TAG_VERSION" val="1.0"/>
  <p:tag name="KSO_WM_BEAUTIFY_FLAG" val="#wm#"/>
  <p:tag name="KSO_WM_TEMPLATE_CATEGORY" val="custom"/>
  <p:tag name="KSO_WM_TEMPLATE_INDEX" val="469"/>
  <p:tag name="KSO_WM_UNIT_TYPE" val="l_i"/>
  <p:tag name="KSO_WM_UNIT_INDEX" val="1_5"/>
  <p:tag name="KSO_WM_UNIT_ID" val="custom469_16*l_i*1_5"/>
  <p:tag name="KSO_WM_UNIT_CLEAR" val="1"/>
  <p:tag name="KSO_WM_UNIT_LAYERLEVEL" val="1_1"/>
  <p:tag name="KSO_WM_DIAGRAM_GROUP_CODE" val="l1-2"/>
  <p:tag name="KSO_WM_UNIT_LINE_FORE_SCHEMECOLOR_INDEX" val="5"/>
  <p:tag name="KSO_WM_UNIT_LINE_FILL_TYPE" val="2"/>
  <p:tag name="KSO_WM_UNIT_TEXT_FILL_FORE_SCHEMECOLOR_INDEX" val="5"/>
  <p:tag name="KSO_WM_UNIT_TEXT_FILL_TYPE" val="1"/>
  <p:tag name="KSO_WM_UNIT_USESOURCEFORMAT_APPLY" val="1"/>
</p:tagLst>
</file>

<file path=ppt/tags/tag419.xml><?xml version="1.0" encoding="utf-8"?>
<p:tagLst xmlns:p="http://schemas.openxmlformats.org/presentationml/2006/main">
  <p:tag name="KSO_WM_TAG_VERSION" val="1.0"/>
  <p:tag name="KSO_WM_BEAUTIFY_FLAG" val="#wm#"/>
  <p:tag name="KSO_WM_TEMPLATE_CATEGORY" val="custom"/>
  <p:tag name="KSO_WM_TEMPLATE_INDEX" val="469"/>
  <p:tag name="MH" val="20150921115827"/>
  <p:tag name="MH_LIBRARY" val="GRAPHIC"/>
  <p:tag name="MH_TYPE" val="Text"/>
  <p:tag name="MH_ORDER" val="1"/>
  <p:tag name="KSO_WM_UNIT_TYPE" val="l_h_f"/>
  <p:tag name="KSO_WM_UNIT_INDEX" val="1_4_1"/>
  <p:tag name="KSO_WM_UNIT_ID" val="custom469_16*l_h_f*1_4_1"/>
  <p:tag name="KSO_WM_UNIT_CLEAR" val="1"/>
  <p:tag name="KSO_WM_UNIT_LAYERLEVEL" val="1_1_1"/>
  <p:tag name="KSO_WM_UNIT_VALUE" val="12"/>
  <p:tag name="KSO_WM_UNIT_HIGHLIGHT" val="0"/>
  <p:tag name="KSO_WM_UNIT_COMPATIBLE" val="0"/>
  <p:tag name="KSO_WM_UNIT_PRESET_TEXT_INDEX" val="4"/>
  <p:tag name="KSO_WM_UNIT_PRESET_TEXT_LEN" val="22"/>
  <p:tag name="KSO_WM_DIAGRAM_GROUP_CODE" val="l1-2"/>
  <p:tag name="KSO_WM_UNIT_TEXT_FILL_FORE_SCHEMECOLOR_INDEX" val="13"/>
  <p:tag name="KSO_WM_UNIT_TEXT_FILL_TYPE" val="1"/>
  <p:tag name="KSO_WM_UNIT_USESOURCEFORMAT_APPLY"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0.xml><?xml version="1.0" encoding="utf-8"?>
<p:tagLst xmlns:p="http://schemas.openxmlformats.org/presentationml/2006/main">
  <p:tag name="KSO_WM_TAG_VERSION" val="1.0"/>
  <p:tag name="KSO_WM_BEAUTIFY_FLAG" val="#wm#"/>
  <p:tag name="KSO_WM_TEMPLATE_CATEGORY" val="custom"/>
  <p:tag name="KSO_WM_TEMPLATE_INDEX" val="469"/>
  <p:tag name="KSO_WM_UNIT_TYPE" val="a"/>
  <p:tag name="KSO_WM_UNIT_INDEX" val="1"/>
  <p:tag name="KSO_WM_UNIT_ID" val="custom469_16*a*1"/>
  <p:tag name="KSO_WM_UNIT_CLEAR" val="1"/>
  <p:tag name="KSO_WM_UNIT_LAYERLEVEL" val="1"/>
  <p:tag name="KSO_WM_UNIT_VALUE" val="19"/>
  <p:tag name="KSO_WM_UNIT_ISCONTENTSTITLE" val="0"/>
  <p:tag name="KSO_WM_UNIT_HIGHLIGHT" val="0"/>
  <p:tag name="KSO_WM_UNIT_COMPATIBLE" val="0"/>
  <p:tag name="KSO_WM_UNIT_PRESET_TEXT_INDEX" val="3"/>
  <p:tag name="KSO_WM_UNIT_PRESET_TEXT_LEN" val="17"/>
</p:tagLst>
</file>

<file path=ppt/tags/tag421.xml><?xml version="1.0" encoding="utf-8"?>
<p:tagLst xmlns:p="http://schemas.openxmlformats.org/presentationml/2006/main">
  <p:tag name="KSO_WM_TEMPLATE_CATEGORY" val="custom"/>
  <p:tag name="KSO_WM_TEMPLATE_INDEX" val="469"/>
  <p:tag name="KSO_WM_TAG_VERSION" val="1.0"/>
  <p:tag name="KSO_WM_SLIDE_ID" val="custom469_16"/>
  <p:tag name="KSO_WM_SLIDE_INDEX" val="16"/>
  <p:tag name="KSO_WM_SLIDE_ITEM_CNT" val="4"/>
  <p:tag name="KSO_WM_SLIDE_LAYOUT" val="a_g_l"/>
  <p:tag name="KSO_WM_SLIDE_LAYOUT_CNT" val="1_1_1"/>
  <p:tag name="KSO_WM_SLIDE_TYPE" val="text"/>
  <p:tag name="KSO_WM_BEAUTIFY_FLAG" val="#wm#"/>
  <p:tag name="KSO_WM_SLIDE_POSITION" val="39*177"/>
  <p:tag name="KSO_WM_SLIDE_SIZE" val="613*236"/>
  <p:tag name="KSO_WM_DIAGRAM_GROUP_CODE" val="l1-2"/>
</p:tagLst>
</file>

<file path=ppt/tags/tag422.xml><?xml version="1.0" encoding="utf-8"?>
<p:tagLst xmlns:p="http://schemas.openxmlformats.org/presentationml/2006/main">
  <p:tag name="KSO_WM_BEAUTIFY_FLAG" val="#wm#"/>
  <p:tag name="KSO_WM_TEMPLATE_CATEGORY" val="custom"/>
  <p:tag name="KSO_WM_TEMPLATE_INDEX" val="469"/>
</p:tagLst>
</file>

<file path=ppt/tags/tag423.xml><?xml version="1.0" encoding="utf-8"?>
<p:tagLst xmlns:p="http://schemas.openxmlformats.org/presentationml/2006/main">
  <p:tag name="KSO_WM_FULL_TEXT_BEAUTIFY_COPY_ID" val="194561"/>
</p:tagLst>
</file>

<file path=ppt/tags/tag424.xml><?xml version="1.0" encoding="utf-8"?>
<p:tagLst xmlns:p="http://schemas.openxmlformats.org/presentationml/2006/main">
  <p:tag name="KSO_WM_TEMPLATE_CATEGORY" val="custom"/>
  <p:tag name="KSO_WM_TEMPLATE_INDEX" val="126"/>
</p:tagLst>
</file>

<file path=ppt/tags/tag425.xml><?xml version="1.0" encoding="utf-8"?>
<p:tagLst xmlns:p="http://schemas.openxmlformats.org/presentationml/2006/main">
  <p:tag name="KSO_WM_FULL_TEXT_BEAUTIFY_COPY_ID" val="194561"/>
</p:tagLst>
</file>

<file path=ppt/tags/tag426.xml><?xml version="1.0" encoding="utf-8"?>
<p:tagLst xmlns:p="http://schemas.openxmlformats.org/presentationml/2006/main">
  <p:tag name="KSO_WM_TEMPLATE_CATEGORY" val="custom"/>
  <p:tag name="KSO_WM_TEMPLATE_INDEX" val="126"/>
</p:tagLst>
</file>

<file path=ppt/tags/tag427.xml><?xml version="1.0" encoding="utf-8"?>
<p:tagLst xmlns:p="http://schemas.openxmlformats.org/presentationml/2006/main">
  <p:tag name="KSO_WM_UNIT_ISCONTENTSTITLE" val="1"/>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2623_4*a*1"/>
  <p:tag name="KSO_WM_TEMPLATE_CATEGORY" val="custom"/>
  <p:tag name="KSO_WM_TEMPLATE_INDEX" val="20202623"/>
  <p:tag name="KSO_WM_UNIT_LAYERLEVEL" val="1"/>
  <p:tag name="KSO_WM_TAG_VERSION" val="1.0"/>
  <p:tag name="KSO_WM_BEAUTIFY_FLAG" val="#wm#"/>
  <p:tag name="KSO_WM_UNIT_PRESET_TEXT" val="CONTENTS"/>
  <p:tag name="KSO_WM_UNIT_ISNUMDGMTITLE" val="0"/>
  <p:tag name="KSO_WM_UNIT_TEXT_FILL_FORE_SCHEMECOLOR_INDEX" val="13"/>
  <p:tag name="KSO_WM_UNIT_TEXT_FILL_TYPE" val="1"/>
  <p:tag name="KSO_WM_UNIT_USESOURCEFORMAT_APPLY" val="1"/>
</p:tagLst>
</file>

<file path=ppt/tags/tag4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2623_3*l_h_i*1_1_1"/>
  <p:tag name="KSO_WM_TEMPLATE_CATEGORY" val="custom"/>
  <p:tag name="KSO_WM_TEMPLATE_INDEX" val="20202623"/>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202623_3*l_h_i*1_1_2"/>
  <p:tag name="KSO_WM_TEMPLATE_CATEGORY" val="custom"/>
  <p:tag name="KSO_WM_TEMPLATE_INDEX" val="20202623"/>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0.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custom20202623_3*l_h_a*1_1_1"/>
  <p:tag name="KSO_WM_TEMPLATE_CATEGORY" val="custom"/>
  <p:tag name="KSO_WM_TEMPLATE_INDEX" val="20202623"/>
  <p:tag name="KSO_WM_UNIT_LAYERLEVEL" val="1_1_1"/>
  <p:tag name="KSO_WM_TAG_VERSION" val="1.0"/>
  <p:tag name="KSO_WM_BEAUTIFY_FLAG" val="#wm#"/>
  <p:tag name="KSO_WM_UNIT_VALUE" val="6"/>
  <p:tag name="KSO_WM_UNIT_PRESET_TEXT" val="添加标题"/>
  <p:tag name="KSO_WM_UNIT_ISNUMDGMTITLE" val="0"/>
  <p:tag name="KSO_WM_UNIT_TEXT_FILL_FORE_SCHEMECOLOR_INDEX_BRIGHTNESS" val="0.15"/>
  <p:tag name="KSO_WM_UNIT_TEXT_FILL_FORE_SCHEMECOLOR_INDEX" val="13"/>
  <p:tag name="KSO_WM_UNIT_TEXT_FILL_TYPE" val="1"/>
  <p:tag name="KSO_WM_UNIT_USESOURCEFORMAT_APPLY" val="1"/>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2623_3*l_h_i*1_2_1"/>
  <p:tag name="KSO_WM_TEMPLATE_CATEGORY" val="custom"/>
  <p:tag name="KSO_WM_TEMPLATE_INDEX" val="20202623"/>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02623_3*l_h_i*1_2_2"/>
  <p:tag name="KSO_WM_TEMPLATE_CATEGORY" val="custom"/>
  <p:tag name="KSO_WM_TEMPLATE_INDEX" val="20202623"/>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433.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custom20202623_3*l_h_a*1_2_1"/>
  <p:tag name="KSO_WM_TEMPLATE_CATEGORY" val="custom"/>
  <p:tag name="KSO_WM_TEMPLATE_INDEX" val="20202623"/>
  <p:tag name="KSO_WM_UNIT_LAYERLEVEL" val="1_1_1"/>
  <p:tag name="KSO_WM_TAG_VERSION" val="1.0"/>
  <p:tag name="KSO_WM_BEAUTIFY_FLAG" val="#wm#"/>
  <p:tag name="KSO_WM_UNIT_VALUE" val="6"/>
  <p:tag name="KSO_WM_UNIT_PRESET_TEXT" val="添加标题"/>
  <p:tag name="KSO_WM_UNIT_ISNUMDGMTITLE" val="0"/>
  <p:tag name="KSO_WM_UNIT_TEXT_FILL_FORE_SCHEMECOLOR_INDEX_BRIGHTNESS" val="0.15"/>
  <p:tag name="KSO_WM_UNIT_TEXT_FILL_FORE_SCHEMECOLOR_INDEX" val="13"/>
  <p:tag name="KSO_WM_UNIT_TEXT_FILL_TYPE" val="1"/>
  <p:tag name="KSO_WM_UNIT_USESOURCEFORMAT_APPLY" val="1"/>
</p:tagLst>
</file>

<file path=ppt/tags/tag4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2623_3*l_h_i*1_3_1"/>
  <p:tag name="KSO_WM_TEMPLATE_CATEGORY" val="custom"/>
  <p:tag name="KSO_WM_TEMPLATE_INDEX" val="20202623"/>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custom20202623_3*l_h_i*1_3_2"/>
  <p:tag name="KSO_WM_TEMPLATE_CATEGORY" val="custom"/>
  <p:tag name="KSO_WM_TEMPLATE_INDEX" val="20202623"/>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436.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custom20202623_3*l_h_a*1_3_1"/>
  <p:tag name="KSO_WM_TEMPLATE_CATEGORY" val="custom"/>
  <p:tag name="KSO_WM_TEMPLATE_INDEX" val="20202623"/>
  <p:tag name="KSO_WM_UNIT_LAYERLEVEL" val="1_1_1"/>
  <p:tag name="KSO_WM_TAG_VERSION" val="1.0"/>
  <p:tag name="KSO_WM_BEAUTIFY_FLAG" val="#wm#"/>
  <p:tag name="KSO_WM_UNIT_VALUE" val="6"/>
  <p:tag name="KSO_WM_UNIT_PRESET_TEXT" val="添加标题"/>
  <p:tag name="KSO_WM_UNIT_ISNUMDGMTITLE" val="0"/>
  <p:tag name="KSO_WM_UNIT_TEXT_FILL_FORE_SCHEMECOLOR_INDEX_BRIGHTNESS" val="0.15"/>
  <p:tag name="KSO_WM_UNIT_TEXT_FILL_FORE_SCHEMECOLOR_INDEX" val="13"/>
  <p:tag name="KSO_WM_UNIT_TEXT_FILL_TYPE" val="1"/>
  <p:tag name="KSO_WM_UNIT_USESOURCEFORMAT_APPLY" val="1"/>
</p:tagLst>
</file>

<file path=ppt/tags/tag437.xml><?xml version="1.0" encoding="utf-8"?>
<p:tagLst xmlns:p="http://schemas.openxmlformats.org/presentationml/2006/main">
  <p:tag name="KSO_WM_SLIDE_ID" val="custom20202623_4"/>
  <p:tag name="KSO_WM_TEMPLATE_SUBCATEGORY" val="0"/>
  <p:tag name="KSO_WM_TEMPLATE_MASTER_TYPE" val="1"/>
  <p:tag name="KSO_WM_TEMPLATE_COLOR_TYPE" val="1"/>
  <p:tag name="KSO_WM_SLIDE_ITEM_CNT" val="3"/>
  <p:tag name="KSO_WM_SLIDE_INDEX" val="4"/>
  <p:tag name="KSO_WM_DIAGRAM_GROUP_CODE" val="l1-1"/>
  <p:tag name="KSO_WM_SLIDE_DIAGTYPE" val="l"/>
  <p:tag name="KSO_WM_TAG_VERSION" val="1.0"/>
  <p:tag name="KSO_WM_BEAUTIFY_FLAG" val="#wm#"/>
  <p:tag name="KSO_WM_TEMPLATE_CATEGORY" val="custom"/>
  <p:tag name="KSO_WM_TEMPLATE_INDEX" val="20202623"/>
  <p:tag name="KSO_WM_SLIDE_LAYOUT" val="a_l"/>
  <p:tag name="KSO_WM_SLIDE_LAYOUT_CNT" val="1_1"/>
  <p:tag name="KSO_WM_SLIDE_TYPE" val="contents"/>
  <p:tag name="KSO_WM_SLIDE_SUBTYPE" val="diag"/>
</p:tagLst>
</file>

<file path=ppt/tags/tag438.xml><?xml version="1.0" encoding="utf-8"?>
<p:tagLst xmlns:p="http://schemas.openxmlformats.org/presentationml/2006/main">
  <p:tag name="KSO_WM_UNIT_ISCONTENTSTITLE" val="1"/>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2623_4*a*1"/>
  <p:tag name="KSO_WM_TEMPLATE_CATEGORY" val="custom"/>
  <p:tag name="KSO_WM_TEMPLATE_INDEX" val="20202623"/>
  <p:tag name="KSO_WM_UNIT_LAYERLEVEL" val="1"/>
  <p:tag name="KSO_WM_TAG_VERSION" val="1.0"/>
  <p:tag name="KSO_WM_BEAUTIFY_FLAG" val="#wm#"/>
  <p:tag name="KSO_WM_UNIT_PRESET_TEXT" val="CONTENTS"/>
  <p:tag name="KSO_WM_UNIT_ISNUMDGMTITLE" val="0"/>
  <p:tag name="KSO_WM_UNIT_TEXT_FILL_FORE_SCHEMECOLOR_INDEX" val="13"/>
  <p:tag name="KSO_WM_UNIT_TEXT_FILL_TYPE" val="1"/>
  <p:tag name="KSO_WM_UNIT_USESOURCEFORMAT_APPLY" val="1"/>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2623_3*l_h_i*1_1_1"/>
  <p:tag name="KSO_WM_TEMPLATE_CATEGORY" val="custom"/>
  <p:tag name="KSO_WM_TEMPLATE_INDEX" val="20202623"/>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202623_3*l_h_i*1_1_2"/>
  <p:tag name="KSO_WM_TEMPLATE_CATEGORY" val="custom"/>
  <p:tag name="KSO_WM_TEMPLATE_INDEX" val="20202623"/>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441.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custom20202623_3*l_h_a*1_1_1"/>
  <p:tag name="KSO_WM_TEMPLATE_CATEGORY" val="custom"/>
  <p:tag name="KSO_WM_TEMPLATE_INDEX" val="20202623"/>
  <p:tag name="KSO_WM_UNIT_LAYERLEVEL" val="1_1_1"/>
  <p:tag name="KSO_WM_TAG_VERSION" val="1.0"/>
  <p:tag name="KSO_WM_BEAUTIFY_FLAG" val="#wm#"/>
  <p:tag name="KSO_WM_UNIT_VALUE" val="6"/>
  <p:tag name="KSO_WM_UNIT_PRESET_TEXT" val="添加标题"/>
  <p:tag name="KSO_WM_UNIT_ISNUMDGMTITLE" val="0"/>
  <p:tag name="KSO_WM_UNIT_TEXT_FILL_FORE_SCHEMECOLOR_INDEX_BRIGHTNESS" val="0.15"/>
  <p:tag name="KSO_WM_UNIT_TEXT_FILL_FORE_SCHEMECOLOR_INDEX" val="13"/>
  <p:tag name="KSO_WM_UNIT_TEXT_FILL_TYPE" val="1"/>
  <p:tag name="KSO_WM_UNIT_USESOURCEFORMAT_APPLY" val="1"/>
</p:tagLst>
</file>

<file path=ppt/tags/tag4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2623_3*l_h_i*1_2_1"/>
  <p:tag name="KSO_WM_TEMPLATE_CATEGORY" val="custom"/>
  <p:tag name="KSO_WM_TEMPLATE_INDEX" val="20202623"/>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02623_3*l_h_i*1_2_2"/>
  <p:tag name="KSO_WM_TEMPLATE_CATEGORY" val="custom"/>
  <p:tag name="KSO_WM_TEMPLATE_INDEX" val="20202623"/>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444.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custom20202623_3*l_h_a*1_2_1"/>
  <p:tag name="KSO_WM_TEMPLATE_CATEGORY" val="custom"/>
  <p:tag name="KSO_WM_TEMPLATE_INDEX" val="20202623"/>
  <p:tag name="KSO_WM_UNIT_LAYERLEVEL" val="1_1_1"/>
  <p:tag name="KSO_WM_TAG_VERSION" val="1.0"/>
  <p:tag name="KSO_WM_BEAUTIFY_FLAG" val="#wm#"/>
  <p:tag name="KSO_WM_UNIT_VALUE" val="6"/>
  <p:tag name="KSO_WM_UNIT_PRESET_TEXT" val="添加标题"/>
  <p:tag name="KSO_WM_UNIT_ISNUMDGMTITLE" val="0"/>
  <p:tag name="KSO_WM_UNIT_TEXT_FILL_FORE_SCHEMECOLOR_INDEX_BRIGHTNESS" val="0.15"/>
  <p:tag name="KSO_WM_UNIT_TEXT_FILL_FORE_SCHEMECOLOR_INDEX" val="13"/>
  <p:tag name="KSO_WM_UNIT_TEXT_FILL_TYPE" val="1"/>
  <p:tag name="KSO_WM_UNIT_USESOURCEFORMAT_APPLY" val="1"/>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2623_3*l_h_i*1_3_1"/>
  <p:tag name="KSO_WM_TEMPLATE_CATEGORY" val="custom"/>
  <p:tag name="KSO_WM_TEMPLATE_INDEX" val="20202623"/>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custom20202623_3*l_h_i*1_3_2"/>
  <p:tag name="KSO_WM_TEMPLATE_CATEGORY" val="custom"/>
  <p:tag name="KSO_WM_TEMPLATE_INDEX" val="20202623"/>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447.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custom20202623_3*l_h_a*1_3_1"/>
  <p:tag name="KSO_WM_TEMPLATE_CATEGORY" val="custom"/>
  <p:tag name="KSO_WM_TEMPLATE_INDEX" val="20202623"/>
  <p:tag name="KSO_WM_UNIT_LAYERLEVEL" val="1_1_1"/>
  <p:tag name="KSO_WM_TAG_VERSION" val="1.0"/>
  <p:tag name="KSO_WM_BEAUTIFY_FLAG" val="#wm#"/>
  <p:tag name="KSO_WM_UNIT_VALUE" val="6"/>
  <p:tag name="KSO_WM_UNIT_PRESET_TEXT" val="添加标题"/>
  <p:tag name="KSO_WM_UNIT_ISNUMDGMTITLE" val="0"/>
  <p:tag name="KSO_WM_UNIT_TEXT_FILL_FORE_SCHEMECOLOR_INDEX_BRIGHTNESS" val="0.15"/>
  <p:tag name="KSO_WM_UNIT_TEXT_FILL_FORE_SCHEMECOLOR_INDEX" val="13"/>
  <p:tag name="KSO_WM_UNIT_TEXT_FILL_TYPE" val="1"/>
  <p:tag name="KSO_WM_UNIT_USESOURCEFORMAT_APPLY" val="1"/>
</p:tagLst>
</file>

<file path=ppt/tags/tag448.xml><?xml version="1.0" encoding="utf-8"?>
<p:tagLst xmlns:p="http://schemas.openxmlformats.org/presentationml/2006/main">
  <p:tag name="KSO_WM_SLIDE_ID" val="custom20202623_4"/>
  <p:tag name="KSO_WM_TEMPLATE_SUBCATEGORY" val="0"/>
  <p:tag name="KSO_WM_TEMPLATE_MASTER_TYPE" val="1"/>
  <p:tag name="KSO_WM_TEMPLATE_COLOR_TYPE" val="1"/>
  <p:tag name="KSO_WM_SLIDE_ITEM_CNT" val="3"/>
  <p:tag name="KSO_WM_SLIDE_INDEX" val="4"/>
  <p:tag name="KSO_WM_DIAGRAM_GROUP_CODE" val="l1-1"/>
  <p:tag name="KSO_WM_SLIDE_DIAGTYPE" val="l"/>
  <p:tag name="KSO_WM_TAG_VERSION" val="1.0"/>
  <p:tag name="KSO_WM_BEAUTIFY_FLAG" val="#wm#"/>
  <p:tag name="KSO_WM_TEMPLATE_CATEGORY" val="custom"/>
  <p:tag name="KSO_WM_TEMPLATE_INDEX" val="20202623"/>
  <p:tag name="KSO_WM_SLIDE_LAYOUT" val="a_l"/>
  <p:tag name="KSO_WM_SLIDE_LAYOUT_CNT" val="1_1"/>
  <p:tag name="KSO_WM_SLIDE_TYPE" val="contents"/>
  <p:tag name="KSO_WM_SLIDE_SUBTYPE" val="diag"/>
</p:tagLst>
</file>

<file path=ppt/tags/tag449.xml><?xml version="1.0" encoding="utf-8"?>
<p:tagLst xmlns:p="http://schemas.openxmlformats.org/presentationml/2006/main">
  <p:tag name="KSO_WM_UNIT_ISCONTENTSTITLE" val="1"/>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2623_4*a*1"/>
  <p:tag name="KSO_WM_TEMPLATE_CATEGORY" val="custom"/>
  <p:tag name="KSO_WM_TEMPLATE_INDEX" val="20202623"/>
  <p:tag name="KSO_WM_UNIT_LAYERLEVEL" val="1"/>
  <p:tag name="KSO_WM_TAG_VERSION" val="1.0"/>
  <p:tag name="KSO_WM_BEAUTIFY_FLAG" val="#wm#"/>
  <p:tag name="KSO_WM_UNIT_PRESET_TEXT" val="CONTENTS"/>
  <p:tag name="KSO_WM_UNIT_ISNUMDGMTITLE" val="0"/>
  <p:tag name="KSO_WM_UNIT_TEXT_FILL_FORE_SCHEMECOLOR_INDEX" val="13"/>
  <p:tag name="KSO_WM_UNIT_TEXT_FILL_TYPE" val="1"/>
  <p:tag name="KSO_WM_UNIT_USESOURCEFORMAT_APPLY" val="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2623_3*l_h_i*1_1_1"/>
  <p:tag name="KSO_WM_TEMPLATE_CATEGORY" val="custom"/>
  <p:tag name="KSO_WM_TEMPLATE_INDEX" val="20202623"/>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4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202623_3*l_h_i*1_1_2"/>
  <p:tag name="KSO_WM_TEMPLATE_CATEGORY" val="custom"/>
  <p:tag name="KSO_WM_TEMPLATE_INDEX" val="20202623"/>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452.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custom20202623_3*l_h_a*1_1_1"/>
  <p:tag name="KSO_WM_TEMPLATE_CATEGORY" val="custom"/>
  <p:tag name="KSO_WM_TEMPLATE_INDEX" val="20202623"/>
  <p:tag name="KSO_WM_UNIT_LAYERLEVEL" val="1_1_1"/>
  <p:tag name="KSO_WM_TAG_VERSION" val="1.0"/>
  <p:tag name="KSO_WM_BEAUTIFY_FLAG" val="#wm#"/>
  <p:tag name="KSO_WM_UNIT_VALUE" val="6"/>
  <p:tag name="KSO_WM_UNIT_PRESET_TEXT" val="添加标题"/>
  <p:tag name="KSO_WM_UNIT_ISNUMDGMTITLE" val="0"/>
  <p:tag name="KSO_WM_UNIT_TEXT_FILL_FORE_SCHEMECOLOR_INDEX_BRIGHTNESS" val="0.15"/>
  <p:tag name="KSO_WM_UNIT_TEXT_FILL_FORE_SCHEMECOLOR_INDEX" val="13"/>
  <p:tag name="KSO_WM_UNIT_TEXT_FILL_TYPE" val="1"/>
  <p:tag name="KSO_WM_UNIT_USESOURCEFORMAT_APPLY" val="1"/>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2623_3*l_h_i*1_2_1"/>
  <p:tag name="KSO_WM_TEMPLATE_CATEGORY" val="custom"/>
  <p:tag name="KSO_WM_TEMPLATE_INDEX" val="20202623"/>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02623_3*l_h_i*1_2_2"/>
  <p:tag name="KSO_WM_TEMPLATE_CATEGORY" val="custom"/>
  <p:tag name="KSO_WM_TEMPLATE_INDEX" val="20202623"/>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455.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custom20202623_3*l_h_a*1_2_1"/>
  <p:tag name="KSO_WM_TEMPLATE_CATEGORY" val="custom"/>
  <p:tag name="KSO_WM_TEMPLATE_INDEX" val="20202623"/>
  <p:tag name="KSO_WM_UNIT_LAYERLEVEL" val="1_1_1"/>
  <p:tag name="KSO_WM_TAG_VERSION" val="1.0"/>
  <p:tag name="KSO_WM_BEAUTIFY_FLAG" val="#wm#"/>
  <p:tag name="KSO_WM_UNIT_VALUE" val="6"/>
  <p:tag name="KSO_WM_UNIT_PRESET_TEXT" val="添加标题"/>
  <p:tag name="KSO_WM_UNIT_ISNUMDGMTITLE" val="0"/>
  <p:tag name="KSO_WM_UNIT_TEXT_FILL_FORE_SCHEMECOLOR_INDEX_BRIGHTNESS" val="0.15"/>
  <p:tag name="KSO_WM_UNIT_TEXT_FILL_FORE_SCHEMECOLOR_INDEX" val="13"/>
  <p:tag name="KSO_WM_UNIT_TEXT_FILL_TYPE" val="1"/>
  <p:tag name="KSO_WM_UNIT_USESOURCEFORMAT_APPLY" val="1"/>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2623_3*l_h_i*1_3_1"/>
  <p:tag name="KSO_WM_TEMPLATE_CATEGORY" val="custom"/>
  <p:tag name="KSO_WM_TEMPLATE_INDEX" val="20202623"/>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4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custom20202623_3*l_h_i*1_3_2"/>
  <p:tag name="KSO_WM_TEMPLATE_CATEGORY" val="custom"/>
  <p:tag name="KSO_WM_TEMPLATE_INDEX" val="20202623"/>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458.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custom20202623_3*l_h_a*1_3_1"/>
  <p:tag name="KSO_WM_TEMPLATE_CATEGORY" val="custom"/>
  <p:tag name="KSO_WM_TEMPLATE_INDEX" val="20202623"/>
  <p:tag name="KSO_WM_UNIT_LAYERLEVEL" val="1_1_1"/>
  <p:tag name="KSO_WM_TAG_VERSION" val="1.0"/>
  <p:tag name="KSO_WM_BEAUTIFY_FLAG" val="#wm#"/>
  <p:tag name="KSO_WM_UNIT_VALUE" val="6"/>
  <p:tag name="KSO_WM_UNIT_PRESET_TEXT" val="添加标题"/>
  <p:tag name="KSO_WM_UNIT_ISNUMDGMTITLE" val="0"/>
  <p:tag name="KSO_WM_UNIT_TEXT_FILL_FORE_SCHEMECOLOR_INDEX_BRIGHTNESS" val="0.15"/>
  <p:tag name="KSO_WM_UNIT_TEXT_FILL_FORE_SCHEMECOLOR_INDEX" val="13"/>
  <p:tag name="KSO_WM_UNIT_TEXT_FILL_TYPE" val="1"/>
  <p:tag name="KSO_WM_UNIT_USESOURCEFORMAT_APPLY" val="1"/>
</p:tagLst>
</file>

<file path=ppt/tags/tag459.xml><?xml version="1.0" encoding="utf-8"?>
<p:tagLst xmlns:p="http://schemas.openxmlformats.org/presentationml/2006/main">
  <p:tag name="KSO_WM_SLIDE_ID" val="custom20202623_4"/>
  <p:tag name="KSO_WM_TEMPLATE_SUBCATEGORY" val="0"/>
  <p:tag name="KSO_WM_TEMPLATE_MASTER_TYPE" val="1"/>
  <p:tag name="KSO_WM_TEMPLATE_COLOR_TYPE" val="1"/>
  <p:tag name="KSO_WM_SLIDE_ITEM_CNT" val="3"/>
  <p:tag name="KSO_WM_SLIDE_INDEX" val="4"/>
  <p:tag name="KSO_WM_DIAGRAM_GROUP_CODE" val="l1-1"/>
  <p:tag name="KSO_WM_SLIDE_DIAGTYPE" val="l"/>
  <p:tag name="KSO_WM_TAG_VERSION" val="1.0"/>
  <p:tag name="KSO_WM_BEAUTIFY_FLAG" val="#wm#"/>
  <p:tag name="KSO_WM_TEMPLATE_CATEGORY" val="custom"/>
  <p:tag name="KSO_WM_TEMPLATE_INDEX" val="20202623"/>
  <p:tag name="KSO_WM_SLIDE_LAYOUT" val="a_l"/>
  <p:tag name="KSO_WM_SLIDE_LAYOUT_CNT" val="1_1"/>
  <p:tag name="KSO_WM_SLIDE_TYPE" val="contents"/>
  <p:tag name="KSO_WM_SLIDE_SUBTYPE" val="diag"/>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FULL_TEXT_BEAUTIFY_COPY_ID" val="194561"/>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FULL_TEXT_BEAUTIFY_COPY_ID" val="194561"/>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wm#"/>
  <p:tag name="KSO_WM_TEMPLATE_CATEGORY" val="custom"/>
  <p:tag name="KSO_WM_TEMPLATE_INDEX" val="469"/>
  <p:tag name="KSO_WM_FULL_TEXT_BEAUTIFY_COPY_ID" val="150995233"/>
</p:tagLst>
</file>

<file path=ppt/tags/tag468.xml><?xml version="1.0" encoding="utf-8"?>
<p:tagLst xmlns:p="http://schemas.openxmlformats.org/presentationml/2006/main">
  <p:tag name="KSO_WM_UNIT_PLACING_PICTURE_USER_VIEWPORT" val="{&quot;height&quot;:4650,&quot;width&quot;:9600}"/>
</p:tagLst>
</file>

<file path=ppt/tags/tag469.xml><?xml version="1.0" encoding="utf-8"?>
<p:tagLst xmlns:p="http://schemas.openxmlformats.org/presentationml/2006/main">
  <p:tag name="KSO_WM_FULL_TEXT_BEAUTIFY_COPY_ID" val="19456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0.xml><?xml version="1.0" encoding="utf-8"?>
<p:tagLst xmlns:p="http://schemas.openxmlformats.org/presentationml/2006/main">
  <p:tag name="KSO_WM_FULL_TEXT_BEAUTIFY_COPY_ID" val="194561"/>
</p:tagLst>
</file>

<file path=ppt/tags/tag471.xml><?xml version="1.0" encoding="utf-8"?>
<p:tagLst xmlns:p="http://schemas.openxmlformats.org/presentationml/2006/main">
  <p:tag name="KSO_WM_FULL_TEXT_BEAUTIFY_COPY_ID" val="194561"/>
</p:tagLst>
</file>

<file path=ppt/tags/tag472.xml><?xml version="1.0" encoding="utf-8"?>
<p:tagLst xmlns:p="http://schemas.openxmlformats.org/presentationml/2006/main">
  <p:tag name="KSO_WM_TEMPLATE_CATEGORY" val="diagram"/>
  <p:tag name="KSO_WM_TEMPLATE_INDEX" val="160819"/>
  <p:tag name="KSO_WM_UNIT_TYPE" val="n_h_i"/>
  <p:tag name="KSO_WM_UNIT_INDEX" val="1_1_1"/>
  <p:tag name="KSO_WM_UNIT_ID" val="diagram160819_3*n_h_i*1_1_1"/>
  <p:tag name="KSO_WM_UNIT_LAYERLEVEL" val="1_1_1"/>
  <p:tag name="KSO_WM_UNIT_HIGHLIGHT" val="0"/>
  <p:tag name="KSO_WM_UNIT_COMPATIBLE" val="0"/>
  <p:tag name="KSO_WM_BEAUTIFY_FLAG" val="#wm#"/>
  <p:tag name="KSO_WM_TAG_VERSION" val="1.0"/>
  <p:tag name="KSO_WM_DIAGRAM_GROUP_CODE" val="n1-1"/>
  <p:tag name="KSO_WM_UNIT_NOCLEAR" val="0"/>
  <p:tag name="KSO_WM_UNIT_DIAGRAM_ISNUMVISUAL" val="0"/>
  <p:tag name="KSO_WM_UNIT_DIAGRAM_ISREFERUNIT" val="0"/>
  <p:tag name="KSO_WM_UNIT_FILL_FORE_SCHEMECOLOR_INDEX_BRIGHTNESS" val="-0.25"/>
  <p:tag name="KSO_WM_UNIT_FILL_FORE_SCHEMECOLOR_INDEX" val="15"/>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473.xml><?xml version="1.0" encoding="utf-8"?>
<p:tagLst xmlns:p="http://schemas.openxmlformats.org/presentationml/2006/main">
  <p:tag name="KSO_WM_TEMPLATE_CATEGORY" val="diagram"/>
  <p:tag name="KSO_WM_TEMPLATE_INDEX" val="160819"/>
  <p:tag name="KSO_WM_UNIT_TYPE" val="n_h_h_i"/>
  <p:tag name="KSO_WM_UNIT_INDEX" val="1_2_1_1"/>
  <p:tag name="KSO_WM_UNIT_ID" val="diagram160819_3*n_h_h_i*1_2_1_1"/>
  <p:tag name="KSO_WM_UNIT_LAYERLEVEL" val="1_1_1_1"/>
  <p:tag name="KSO_WM_UNIT_HIGHLIGHT" val="0"/>
  <p:tag name="KSO_WM_UNIT_COMPATIBLE" val="0"/>
  <p:tag name="KSO_WM_BEAUTIFY_FLAG" val="#wm#"/>
  <p:tag name="KSO_WM_TAG_VERSION" val="1.0"/>
  <p:tag name="KSO_WM_DIAGRAM_GROUP_CODE" val="n1-1"/>
  <p:tag name="KSO_WM_UNIT_NOCLEAR" val="0"/>
  <p:tag name="KSO_WM_UNIT_DIAGRAM_ISNUMVISUAL" val="0"/>
  <p:tag name="KSO_WM_UNIT_DIAGRAM_ISREFERUNIT"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474.xml><?xml version="1.0" encoding="utf-8"?>
<p:tagLst xmlns:p="http://schemas.openxmlformats.org/presentationml/2006/main">
  <p:tag name="KSO_WM_TEMPLATE_CATEGORY" val="diagram"/>
  <p:tag name="KSO_WM_TEMPLATE_INDEX" val="160819"/>
  <p:tag name="KSO_WM_UNIT_TYPE" val="n_h_h_i"/>
  <p:tag name="KSO_WM_UNIT_INDEX" val="1_2_2_1"/>
  <p:tag name="KSO_WM_UNIT_ID" val="diagram160819_3*n_h_h_i*1_2_2_1"/>
  <p:tag name="KSO_WM_UNIT_LAYERLEVEL" val="1_1_1_1"/>
  <p:tag name="KSO_WM_UNIT_HIGHLIGHT" val="0"/>
  <p:tag name="KSO_WM_UNIT_COMPATIBLE" val="0"/>
  <p:tag name="KSO_WM_BEAUTIFY_FLAG" val="#wm#"/>
  <p:tag name="KSO_WM_TAG_VERSION" val="1.0"/>
  <p:tag name="KSO_WM_DIAGRAM_GROUP_CODE" val="n1-1"/>
  <p:tag name="KSO_WM_UNIT_NOCLEAR" val="0"/>
  <p:tag name="KSO_WM_UNIT_DIAGRAM_ISNUMVISUAL" val="0"/>
  <p:tag name="KSO_WM_UNIT_DIAGRAM_ISREFERUNIT" val="0"/>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475.xml><?xml version="1.0" encoding="utf-8"?>
<p:tagLst xmlns:p="http://schemas.openxmlformats.org/presentationml/2006/main">
  <p:tag name="KSO_WM_TEMPLATE_CATEGORY" val="diagram"/>
  <p:tag name="KSO_WM_TEMPLATE_INDEX" val="160819"/>
  <p:tag name="KSO_WM_UNIT_TYPE" val="n_h_h_i"/>
  <p:tag name="KSO_WM_UNIT_INDEX" val="1_2_3_1"/>
  <p:tag name="KSO_WM_UNIT_ID" val="diagram160819_3*n_h_h_i*1_2_3_1"/>
  <p:tag name="KSO_WM_UNIT_LAYERLEVEL" val="1_1_1_1"/>
  <p:tag name="KSO_WM_UNIT_HIGHLIGHT" val="0"/>
  <p:tag name="KSO_WM_UNIT_COMPATIBLE" val="0"/>
  <p:tag name="KSO_WM_BEAUTIFY_FLAG" val="#wm#"/>
  <p:tag name="KSO_WM_TAG_VERSION" val="1.0"/>
  <p:tag name="KSO_WM_DIAGRAM_GROUP_CODE" val="n1-1"/>
  <p:tag name="KSO_WM_UNIT_NOCLEAR" val="0"/>
  <p:tag name="KSO_WM_UNIT_DIAGRAM_ISNUMVISUAL" val="0"/>
  <p:tag name="KSO_WM_UNIT_DIAGRAM_ISREFERUNIT" val="0"/>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476.xml><?xml version="1.0" encoding="utf-8"?>
<p:tagLst xmlns:p="http://schemas.openxmlformats.org/presentationml/2006/main">
  <p:tag name="KSO_WM_TEMPLATE_CATEGORY" val="diagram"/>
  <p:tag name="KSO_WM_TEMPLATE_INDEX" val="160819"/>
  <p:tag name="KSO_WM_UNIT_TYPE" val="n_h_h_i"/>
  <p:tag name="KSO_WM_UNIT_INDEX" val="1_2_4_1"/>
  <p:tag name="KSO_WM_UNIT_ID" val="diagram160819_3*n_h_h_i*1_2_4_1"/>
  <p:tag name="KSO_WM_UNIT_LAYERLEVEL" val="1_1_1_1"/>
  <p:tag name="KSO_WM_UNIT_HIGHLIGHT" val="0"/>
  <p:tag name="KSO_WM_UNIT_COMPATIBLE" val="0"/>
  <p:tag name="KSO_WM_BEAUTIFY_FLAG" val="#wm#"/>
  <p:tag name="KSO_WM_TAG_VERSION" val="1.0"/>
  <p:tag name="KSO_WM_DIAGRAM_GROUP_CODE" val="n1-1"/>
  <p:tag name="KSO_WM_UNIT_NOCLEAR" val="0"/>
  <p:tag name="KSO_WM_UNIT_DIAGRAM_ISNUMVISUAL" val="0"/>
  <p:tag name="KSO_WM_UNIT_DIAGRAM_ISREFERUNIT" val="0"/>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477.xml><?xml version="1.0" encoding="utf-8"?>
<p:tagLst xmlns:p="http://schemas.openxmlformats.org/presentationml/2006/main">
  <p:tag name="KSO_WM_TAG_VERSION" val="1.0"/>
  <p:tag name="KSO_WM_BEAUTIFY_FLAG" val="#wm#"/>
  <p:tag name="KSO_WM_UNIT_TYPE" val="i"/>
  <p:tag name="KSO_WM_UNIT_ID" val="diagram160819_3*i*2"/>
  <p:tag name="KSO_WM_TEMPLATE_CATEGORY" val="diagram"/>
  <p:tag name="KSO_WM_TEMPLATE_INDEX" val="160819"/>
  <p:tag name="KSO_WM_UNIT_INDEX" val="2"/>
  <p:tag name="KSO_WM_UNIT_HIGHLIGHT" val="0"/>
  <p:tag name="KSO_WM_UNIT_COMPATIBLE" val="0"/>
  <p:tag name="KSO_WM_UNIT_DIAGRAM_ISNUMVISUAL" val="0"/>
  <p:tag name="KSO_WM_UNIT_DIAGRAM_ISREFERUNIT" val="0"/>
  <p:tag name="KSO_WM_DIAGRAM_GROUP_CODE" val="n1-1"/>
  <p:tag name="KSO_WM_UNIT_LAYERLEVEL" val="1"/>
  <p:tag name="KSO_WM_UNIT_LINE_FORE_SCHEMECOLOR_INDEX" val="14"/>
  <p:tag name="KSO_WM_UNIT_LINE_FILL_TYPE" val="2"/>
  <p:tag name="KSO_WM_UNIT_USESOURCEFORMAT_APPLY" val="1"/>
</p:tagLst>
</file>

<file path=ppt/tags/tag478.xml><?xml version="1.0" encoding="utf-8"?>
<p:tagLst xmlns:p="http://schemas.openxmlformats.org/presentationml/2006/main">
  <p:tag name="KSO_WM_TEMPLATE_CATEGORY" val="diagram"/>
  <p:tag name="KSO_WM_TEMPLATE_INDEX" val="160819"/>
  <p:tag name="KSO_WM_UNIT_TYPE" val="n_i"/>
  <p:tag name="KSO_WM_UNIT_INDEX" val="1_1"/>
  <p:tag name="KSO_WM_UNIT_ID" val="diagram160819_3*n_i*1_1"/>
  <p:tag name="KSO_WM_UNIT_LAYERLEVEL" val="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25"/>
  <p:tag name="KSO_WM_UNIT_LINE_FORE_SCHEMECOLOR_INDEX" val="14"/>
  <p:tag name="KSO_WM_UNIT_LINE_FILL_TYPE" val="2"/>
  <p:tag name="KSO_WM_UNIT_USESOURCEFORMAT_APPLY" val="1"/>
</p:tagLst>
</file>

<file path=ppt/tags/tag479.xml><?xml version="1.0" encoding="utf-8"?>
<p:tagLst xmlns:p="http://schemas.openxmlformats.org/presentationml/2006/main">
  <p:tag name="KSO_WM_TEMPLATE_CATEGORY" val="diagram"/>
  <p:tag name="KSO_WM_TEMPLATE_INDEX" val="160819"/>
  <p:tag name="KSO_WM_UNIT_TYPE" val="n_i"/>
  <p:tag name="KSO_WM_UNIT_INDEX" val="1_4"/>
  <p:tag name="KSO_WM_UNIT_ID" val="diagram160819_3*n_i*1_4"/>
  <p:tag name="KSO_WM_UNIT_LAYERLEVEL" val="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25"/>
  <p:tag name="KSO_WM_UNIT_LINE_FORE_SCHEMECOLOR_INDEX" val="14"/>
  <p:tag name="KSO_WM_UNIT_LINE_FILL_TYPE" val="2"/>
  <p:tag name="KSO_WM_UNIT_USESOURCEFORMAT_APPLY"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0.xml><?xml version="1.0" encoding="utf-8"?>
<p:tagLst xmlns:p="http://schemas.openxmlformats.org/presentationml/2006/main">
  <p:tag name="KSO_WM_TEMPLATE_CATEGORY" val="diagram"/>
  <p:tag name="KSO_WM_TEMPLATE_INDEX" val="160819"/>
  <p:tag name="KSO_WM_UNIT_TYPE" val="n_i"/>
  <p:tag name="KSO_WM_UNIT_INDEX" val="1_3"/>
  <p:tag name="KSO_WM_UNIT_ID" val="diagram160819_3*n_i*1_3"/>
  <p:tag name="KSO_WM_UNIT_LAYERLEVEL" val="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25"/>
  <p:tag name="KSO_WM_UNIT_LINE_FORE_SCHEMECOLOR_INDEX" val="14"/>
  <p:tag name="KSO_WM_UNIT_LINE_FILL_TYPE" val="2"/>
  <p:tag name="KSO_WM_UNIT_USESOURCEFORMAT_APPLY" val="1"/>
</p:tagLst>
</file>

<file path=ppt/tags/tag481.xml><?xml version="1.0" encoding="utf-8"?>
<p:tagLst xmlns:p="http://schemas.openxmlformats.org/presentationml/2006/main">
  <p:tag name="KSO_WM_TEMPLATE_CATEGORY" val="diagram"/>
  <p:tag name="KSO_WM_TEMPLATE_INDEX" val="160819"/>
  <p:tag name="KSO_WM_UNIT_TYPE" val="n_i"/>
  <p:tag name="KSO_WM_UNIT_INDEX" val="1_2"/>
  <p:tag name="KSO_WM_UNIT_ID" val="diagram160819_3*n_i*1_2"/>
  <p:tag name="KSO_WM_UNIT_LAYERLEVEL" val="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_BRIGHTNESS" val="-0.25"/>
  <p:tag name="KSO_WM_UNIT_LINE_FORE_SCHEMECOLOR_INDEX" val="14"/>
  <p:tag name="KSO_WM_UNIT_LINE_FILL_TYPE" val="2"/>
  <p:tag name="KSO_WM_UNIT_USESOURCEFORMAT_APPLY" val="1"/>
</p:tagLst>
</file>

<file path=ppt/tags/tag4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160819_3*n_h_f*1_1_1"/>
  <p:tag name="KSO_WM_TEMPLATE_CATEGORY" val="diagram"/>
  <p:tag name="KSO_WM_TEMPLATE_INDEX" val="160819"/>
  <p:tag name="KSO_WM_UNIT_LAYERLEVEL" val="1_1_1"/>
  <p:tag name="KSO_WM_TAG_VERSION" val="1.0"/>
  <p:tag name="KSO_WM_BEAUTIFY_FLAG" val="#wm#"/>
  <p:tag name="KSO_WM_UNIT_PRESET_TEXT" val="添加标题"/>
  <p:tag name="KSO_WM_UNIT_NOCLEAR" val="0"/>
  <p:tag name="KSO_WM_UNIT_VALUE" val="4"/>
  <p:tag name="KSO_WM_UNIT_TYPE" val="n_h_f"/>
  <p:tag name="KSO_WM_UNIT_INDEX" val="1_1_1"/>
  <p:tag name="KSO_WM_UNIT_TEXT_FILL_FORE_SCHEMECOLOR_INDEX_BRIGHTNESS" val="0"/>
  <p:tag name="KSO_WM_UNIT_TEXT_FILL_FORE_SCHEMECOLOR_INDEX" val="14"/>
  <p:tag name="KSO_WM_UNIT_TEXT_FILL_TYPE" val="1"/>
  <p:tag name="KSO_WM_UNIT_USESOURCEFORMAT_APPLY" val="1"/>
</p:tagLst>
</file>

<file path=ppt/tags/tag4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160819_3*n_h_h_f*1_2_1_1"/>
  <p:tag name="KSO_WM_TEMPLATE_CATEGORY" val="diagram"/>
  <p:tag name="KSO_WM_TEMPLATE_INDEX" val="160819"/>
  <p:tag name="KSO_WM_UNIT_LAYERLEVEL" val="1_1_1_1"/>
  <p:tag name="KSO_WM_TAG_VERSION" val="1.0"/>
  <p:tag name="KSO_WM_BEAUTIFY_FLAG" val="#wm#"/>
  <p:tag name="KSO_WM_UNIT_PRESET_TEXT" val="添加标题"/>
  <p:tag name="KSO_WM_UNIT_NOCLEAR" val="0"/>
  <p:tag name="KSO_WM_UNIT_VALUE" val="4"/>
  <p:tag name="KSO_WM_UNIT_TYPE" val="n_h_h_f"/>
  <p:tag name="KSO_WM_UNIT_INDEX" val="1_2_1_1"/>
  <p:tag name="KSO_WM_UNIT_TEXT_FILL_FORE_SCHEMECOLOR_INDEX_BRIGHTNESS" val="0"/>
  <p:tag name="KSO_WM_UNIT_TEXT_FILL_FORE_SCHEMECOLOR_INDEX" val="14"/>
  <p:tag name="KSO_WM_UNIT_TEXT_FILL_TYPE" val="1"/>
  <p:tag name="KSO_WM_UNIT_USESOURCEFORMAT_APPLY" val="1"/>
</p:tagLst>
</file>

<file path=ppt/tags/tag4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160819_3*n_h_h_f*1_2_2_1"/>
  <p:tag name="KSO_WM_TEMPLATE_CATEGORY" val="diagram"/>
  <p:tag name="KSO_WM_TEMPLATE_INDEX" val="160819"/>
  <p:tag name="KSO_WM_UNIT_LAYERLEVEL" val="1_1_1_1"/>
  <p:tag name="KSO_WM_TAG_VERSION" val="1.0"/>
  <p:tag name="KSO_WM_BEAUTIFY_FLAG" val="#wm#"/>
  <p:tag name="KSO_WM_UNIT_PRESET_TEXT" val="添加标题"/>
  <p:tag name="KSO_WM_UNIT_NOCLEAR" val="0"/>
  <p:tag name="KSO_WM_UNIT_VALUE" val="4"/>
  <p:tag name="KSO_WM_UNIT_TYPE" val="n_h_h_f"/>
  <p:tag name="KSO_WM_UNIT_INDEX" val="1_2_2_1"/>
  <p:tag name="KSO_WM_UNIT_TEXT_FILL_FORE_SCHEMECOLOR_INDEX_BRIGHTNESS" val="0"/>
  <p:tag name="KSO_WM_UNIT_TEXT_FILL_FORE_SCHEMECOLOR_INDEX" val="14"/>
  <p:tag name="KSO_WM_UNIT_TEXT_FILL_TYPE" val="1"/>
  <p:tag name="KSO_WM_UNIT_USESOURCEFORMAT_APPLY" val="1"/>
</p:tagLst>
</file>

<file path=ppt/tags/tag4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160819_3*n_h_h_f*1_2_3_1"/>
  <p:tag name="KSO_WM_TEMPLATE_CATEGORY" val="diagram"/>
  <p:tag name="KSO_WM_TEMPLATE_INDEX" val="160819"/>
  <p:tag name="KSO_WM_UNIT_LAYERLEVEL" val="1_1_1_1"/>
  <p:tag name="KSO_WM_TAG_VERSION" val="1.0"/>
  <p:tag name="KSO_WM_BEAUTIFY_FLAG" val="#wm#"/>
  <p:tag name="KSO_WM_UNIT_PRESET_TEXT" val="添加标题"/>
  <p:tag name="KSO_WM_UNIT_NOCLEAR" val="0"/>
  <p:tag name="KSO_WM_UNIT_VALUE" val="4"/>
  <p:tag name="KSO_WM_UNIT_TYPE" val="n_h_h_f"/>
  <p:tag name="KSO_WM_UNIT_INDEX" val="1_2_3_1"/>
  <p:tag name="KSO_WM_UNIT_TEXT_FILL_FORE_SCHEMECOLOR_INDEX_BRIGHTNESS" val="0"/>
  <p:tag name="KSO_WM_UNIT_TEXT_FILL_FORE_SCHEMECOLOR_INDEX" val="14"/>
  <p:tag name="KSO_WM_UNIT_TEXT_FILL_TYPE" val="1"/>
  <p:tag name="KSO_WM_UNIT_USESOURCEFORMAT_APPLY" val="1"/>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160819_3*n_h_h_f*1_2_4_1"/>
  <p:tag name="KSO_WM_TEMPLATE_CATEGORY" val="diagram"/>
  <p:tag name="KSO_WM_TEMPLATE_INDEX" val="160819"/>
  <p:tag name="KSO_WM_UNIT_LAYERLEVEL" val="1_1_1_1"/>
  <p:tag name="KSO_WM_TAG_VERSION" val="1.0"/>
  <p:tag name="KSO_WM_BEAUTIFY_FLAG" val="#wm#"/>
  <p:tag name="KSO_WM_UNIT_PRESET_TEXT" val="添加标题"/>
  <p:tag name="KSO_WM_UNIT_NOCLEAR" val="0"/>
  <p:tag name="KSO_WM_UNIT_VALUE" val="4"/>
  <p:tag name="KSO_WM_UNIT_TYPE" val="n_h_h_f"/>
  <p:tag name="KSO_WM_UNIT_INDEX" val="1_2_4_1"/>
  <p:tag name="KSO_WM_UNIT_TEXT_FILL_FORE_SCHEMECOLOR_INDEX_BRIGHTNESS" val="0"/>
  <p:tag name="KSO_WM_UNIT_TEXT_FILL_FORE_SCHEMECOLOR_INDEX" val="14"/>
  <p:tag name="KSO_WM_UNIT_TEXT_FILL_TYPE" val="1"/>
  <p:tag name="KSO_WM_UNIT_USESOURCEFORMAT_APPLY" val="1"/>
</p:tagLst>
</file>

<file path=ppt/tags/tag487.xml><?xml version="1.0" encoding="utf-8"?>
<p:tagLst xmlns:p="http://schemas.openxmlformats.org/presentationml/2006/main">
  <p:tag name="KSO_WM_UNIT_PLACING_PICTURE_USER_VIEWPORT" val="{&quot;height&quot;:3374,&quot;width&quot;:2105}"/>
</p:tagLst>
</file>

<file path=ppt/tags/tag488.xml><?xml version="1.0" encoding="utf-8"?>
<p:tagLst xmlns:p="http://schemas.openxmlformats.org/presentationml/2006/main">
  <p:tag name="KSO_WM_SLIDE_ITEM_CNT" val="4"/>
</p:tagLst>
</file>

<file path=ppt/tags/tag489.xml><?xml version="1.0" encoding="utf-8"?>
<p:tagLst xmlns:p="http://schemas.openxmlformats.org/presentationml/2006/main">
  <p:tag name="KSO_WM_SLIDE_ITEM_CNT" val="4"/>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0.xml><?xml version="1.0" encoding="utf-8"?>
<p:tagLst xmlns:p="http://schemas.openxmlformats.org/presentationml/2006/main">
  <p:tag name="RAINPROBLEM" val="ProblemBody"/>
</p:tagLst>
</file>

<file path=ppt/tags/tag491.xml><?xml version="1.0" encoding="utf-8"?>
<p:tagLst xmlns:p="http://schemas.openxmlformats.org/presentationml/2006/main">
  <p:tag name="RAINPROBLEM" val="ProblemItem"/>
</p:tagLst>
</file>

<file path=ppt/tags/tag492.xml><?xml version="1.0" encoding="utf-8"?>
<p:tagLst xmlns:p="http://schemas.openxmlformats.org/presentationml/2006/main">
  <p:tag name="RAINPROBLEM" val="ProblemItem"/>
</p:tagLst>
</file>

<file path=ppt/tags/tag493.xml><?xml version="1.0" encoding="utf-8"?>
<p:tagLst xmlns:p="http://schemas.openxmlformats.org/presentationml/2006/main">
  <p:tag name="RAINPROBLEM" val="ProblemItem"/>
</p:tagLst>
</file>

<file path=ppt/tags/tag494.xml><?xml version="1.0" encoding="utf-8"?>
<p:tagLst xmlns:p="http://schemas.openxmlformats.org/presentationml/2006/main">
  <p:tag name="RAINPROBLEM" val="ProblemItem"/>
</p:tagLst>
</file>

<file path=ppt/tags/tag495.xml><?xml version="1.0" encoding="utf-8"?>
<p:tagLst xmlns:p="http://schemas.openxmlformats.org/presentationml/2006/main">
  <p:tag name="RAINPROBLEM" val="ProblemBullet"/>
  <p:tag name="RAINPROBLEMTYPE" val="MultipleChoiceMA"/>
  <p:tag name="RAINBULLET" val="Wrong"/>
</p:tagLst>
</file>

<file path=ppt/tags/tag496.xml><?xml version="1.0" encoding="utf-8"?>
<p:tagLst xmlns:p="http://schemas.openxmlformats.org/presentationml/2006/main">
  <p:tag name="RAINPROBLEM" val="ProblemBullet"/>
  <p:tag name="RAINPROBLEMTYPE" val="MultipleChoiceMA"/>
  <p:tag name="RAINBULLET" val="Wrong"/>
</p:tagLst>
</file>

<file path=ppt/tags/tag497.xml><?xml version="1.0" encoding="utf-8"?>
<p:tagLst xmlns:p="http://schemas.openxmlformats.org/presentationml/2006/main">
  <p:tag name="RAINPROBLEM" val="ProblemBullet"/>
  <p:tag name="RAINPROBLEMTYPE" val="MultipleChoiceMA"/>
  <p:tag name="RAINBULLET" val="Wrong"/>
</p:tagLst>
</file>

<file path=ppt/tags/tag498.xml><?xml version="1.0" encoding="utf-8"?>
<p:tagLst xmlns:p="http://schemas.openxmlformats.org/presentationml/2006/main">
  <p:tag name="RAINPROBLEM" val="ProblemBullet"/>
  <p:tag name="RAINPROBLEMTYPE" val="MultipleChoiceMA"/>
  <p:tag name="RAINBULLET" val="Wrong"/>
</p:tagLst>
</file>

<file path=ppt/tags/tag499.xml><?xml version="1.0" encoding="utf-8"?>
<p:tagLst xmlns:p="http://schemas.openxmlformats.org/presentationml/2006/main">
  <p:tag name="RAINPROBLEM" val="ProblemSubmit"/>
  <p:tag name="RAINPROBLEMTYPE" val="MultipleChoiceMA"/>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0.xml><?xml version="1.0" encoding="utf-8"?>
<p:tagLst xmlns:p="http://schemas.openxmlformats.org/presentationml/2006/main">
  <p:tag name="RAINPROBLEMTYPE" val="ProblemTypeMarker"/>
</p:tagLst>
</file>

<file path=ppt/tags/tag501.xml><?xml version="1.0" encoding="utf-8"?>
<p:tagLst xmlns:p="http://schemas.openxmlformats.org/presentationml/2006/main">
  <p:tag name="RAINPROBLEMTYPE" val="ProblemTypeMarker"/>
</p:tagLst>
</file>

<file path=ppt/tags/tag502.xml><?xml version="1.0" encoding="utf-8"?>
<p:tagLst xmlns:p="http://schemas.openxmlformats.org/presentationml/2006/main">
  <p:tag name="RAINPROBLEMTYPE" val="ProblemTypeMarker"/>
</p:tagLst>
</file>

<file path=ppt/tags/tag503.xml><?xml version="1.0" encoding="utf-8"?>
<p:tagLst xmlns:p="http://schemas.openxmlformats.org/presentationml/2006/main">
  <p:tag name="RAINPROBLEMTYPE" val="ProblemTypeMarker"/>
</p:tagLst>
</file>

<file path=ppt/tags/tag504.xml><?xml version="1.0" encoding="utf-8"?>
<p:tagLst xmlns:p="http://schemas.openxmlformats.org/presentationml/2006/main">
  <p:tag name="RAINPROBLEMTYPE" val="ProblemTypeMarker"/>
</p:tagLst>
</file>

<file path=ppt/tags/tag505.xml><?xml version="1.0" encoding="utf-8"?>
<p:tagLst xmlns:p="http://schemas.openxmlformats.org/presentationml/2006/main">
  <p:tag name="RAINPROBLEM" val="ProblemSetting"/>
  <p:tag name="RAINPROBLEMTYPE" val="MultipleChoiceMA"/>
</p:tagLst>
</file>

<file path=ppt/tags/tag506.xml><?xml version="1.0" encoding="utf-8"?>
<p:tagLst xmlns:p="http://schemas.openxmlformats.org/presentationml/2006/main">
  <p:tag name="RAINPROBLEM" val="ProblemWarning"/>
</p:tagLst>
</file>

<file path=ppt/tags/tag507.xml><?xml version="1.0" encoding="utf-8"?>
<p:tagLst xmlns:p="http://schemas.openxmlformats.org/presentationml/2006/main">
  <p:tag name="RAINPROBLEM" val="MultipleChoiceMA"/>
  <p:tag name="PROBLEMSCORE" val="1.0"/>
  <p:tag name="PROBLEMSCORE_HALF" val="0.5"/>
</p:tagLst>
</file>

<file path=ppt/tags/tag508.xml><?xml version="1.0" encoding="utf-8"?>
<p:tagLst xmlns:p="http://schemas.openxmlformats.org/presentationml/2006/main">
  <p:tag name="RAINPROBLEM" val="ProblemBody"/>
</p:tagLst>
</file>

<file path=ppt/tags/tag509.xml><?xml version="1.0" encoding="utf-8"?>
<p:tagLst xmlns:p="http://schemas.openxmlformats.org/presentationml/2006/main">
  <p:tag name="RAINPROBLEM" val="ProblemIte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0.xml><?xml version="1.0" encoding="utf-8"?>
<p:tagLst xmlns:p="http://schemas.openxmlformats.org/presentationml/2006/main">
  <p:tag name="RAINPROBLEM" val="ProblemItem"/>
</p:tagLst>
</file>

<file path=ppt/tags/tag511.xml><?xml version="1.0" encoding="utf-8"?>
<p:tagLst xmlns:p="http://schemas.openxmlformats.org/presentationml/2006/main">
  <p:tag name="RAINPROBLEM" val="ProblemItem"/>
</p:tagLst>
</file>

<file path=ppt/tags/tag512.xml><?xml version="1.0" encoding="utf-8"?>
<p:tagLst xmlns:p="http://schemas.openxmlformats.org/presentationml/2006/main">
  <p:tag name="RAINPROBLEM" val="ProblemItem"/>
</p:tagLst>
</file>

<file path=ppt/tags/tag513.xml><?xml version="1.0" encoding="utf-8"?>
<p:tagLst xmlns:p="http://schemas.openxmlformats.org/presentationml/2006/main">
  <p:tag name="RAINPROBLEM" val="ProblemBullet"/>
  <p:tag name="RAINPROBLEMTYPE" val="MultipleChoiceMA"/>
  <p:tag name="RAINBULLET" val="Wrong"/>
</p:tagLst>
</file>

<file path=ppt/tags/tag514.xml><?xml version="1.0" encoding="utf-8"?>
<p:tagLst xmlns:p="http://schemas.openxmlformats.org/presentationml/2006/main">
  <p:tag name="RAINPROBLEM" val="ProblemBullet"/>
  <p:tag name="RAINPROBLEMTYPE" val="MultipleChoiceMA"/>
  <p:tag name="RAINBULLET" val="Wrong"/>
</p:tagLst>
</file>

<file path=ppt/tags/tag515.xml><?xml version="1.0" encoding="utf-8"?>
<p:tagLst xmlns:p="http://schemas.openxmlformats.org/presentationml/2006/main">
  <p:tag name="RAINPROBLEM" val="ProblemBullet"/>
  <p:tag name="RAINPROBLEMTYPE" val="MultipleChoiceMA"/>
  <p:tag name="RAINBULLET" val="Wrong"/>
</p:tagLst>
</file>

<file path=ppt/tags/tag516.xml><?xml version="1.0" encoding="utf-8"?>
<p:tagLst xmlns:p="http://schemas.openxmlformats.org/presentationml/2006/main">
  <p:tag name="RAINPROBLEM" val="ProblemBullet"/>
  <p:tag name="RAINPROBLEMTYPE" val="MultipleChoiceMA"/>
  <p:tag name="RAINBULLET" val="Wrong"/>
</p:tagLst>
</file>

<file path=ppt/tags/tag517.xml><?xml version="1.0" encoding="utf-8"?>
<p:tagLst xmlns:p="http://schemas.openxmlformats.org/presentationml/2006/main">
  <p:tag name="RAINPROBLEM" val="ProblemSubmit"/>
  <p:tag name="RAINPROBLEMTYPE" val="MultipleChoiceMA"/>
</p:tagLst>
</file>

<file path=ppt/tags/tag518.xml><?xml version="1.0" encoding="utf-8"?>
<p:tagLst xmlns:p="http://schemas.openxmlformats.org/presentationml/2006/main">
  <p:tag name="RAINPROBLEMTYPE" val="ProblemTypeMarker"/>
</p:tagLst>
</file>

<file path=ppt/tags/tag519.xml><?xml version="1.0" encoding="utf-8"?>
<p:tagLst xmlns:p="http://schemas.openxmlformats.org/presentationml/2006/main">
  <p:tag name="RAINPROBLEMTYPE" val="ProblemTypeMarker"/>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0.xml><?xml version="1.0" encoding="utf-8"?>
<p:tagLst xmlns:p="http://schemas.openxmlformats.org/presentationml/2006/main">
  <p:tag name="RAINPROBLEMTYPE" val="ProblemTypeMarker"/>
</p:tagLst>
</file>

<file path=ppt/tags/tag521.xml><?xml version="1.0" encoding="utf-8"?>
<p:tagLst xmlns:p="http://schemas.openxmlformats.org/presentationml/2006/main">
  <p:tag name="RAINPROBLEMTYPE" val="ProblemTypeMarker"/>
</p:tagLst>
</file>

<file path=ppt/tags/tag522.xml><?xml version="1.0" encoding="utf-8"?>
<p:tagLst xmlns:p="http://schemas.openxmlformats.org/presentationml/2006/main">
  <p:tag name="RAINPROBLEMTYPE" val="ProblemTypeMarker"/>
</p:tagLst>
</file>

<file path=ppt/tags/tag523.xml><?xml version="1.0" encoding="utf-8"?>
<p:tagLst xmlns:p="http://schemas.openxmlformats.org/presentationml/2006/main">
  <p:tag name="RAINPROBLEM" val="ProblemSetting"/>
  <p:tag name="RAINPROBLEMTYPE" val="MultipleChoiceMA"/>
</p:tagLst>
</file>

<file path=ppt/tags/tag524.xml><?xml version="1.0" encoding="utf-8"?>
<p:tagLst xmlns:p="http://schemas.openxmlformats.org/presentationml/2006/main">
  <p:tag name="RAINPROBLEM" val="ProblemWarning"/>
</p:tagLst>
</file>

<file path=ppt/tags/tag525.xml><?xml version="1.0" encoding="utf-8"?>
<p:tagLst xmlns:p="http://schemas.openxmlformats.org/presentationml/2006/main">
  <p:tag name="RAINPROBLEM" val="MultipleChoiceMA"/>
  <p:tag name="PROBLEMSCORE" val="1.0"/>
  <p:tag name="PROBLEMSCORE_HALF" val="0.5"/>
</p:tagLst>
</file>

<file path=ppt/tags/tag526.xml><?xml version="1.0" encoding="utf-8"?>
<p:tagLst xmlns:p="http://schemas.openxmlformats.org/presentationml/2006/main">
  <p:tag name="RAINPROBLEM" val="ProblemBody"/>
</p:tagLst>
</file>

<file path=ppt/tags/tag527.xml><?xml version="1.0" encoding="utf-8"?>
<p:tagLst xmlns:p="http://schemas.openxmlformats.org/presentationml/2006/main">
  <p:tag name="RAINPROBLEM" val="ProblemItem"/>
</p:tagLst>
</file>

<file path=ppt/tags/tag528.xml><?xml version="1.0" encoding="utf-8"?>
<p:tagLst xmlns:p="http://schemas.openxmlformats.org/presentationml/2006/main">
  <p:tag name="RAINPROBLEM" val="ProblemItem"/>
</p:tagLst>
</file>

<file path=ppt/tags/tag529.xml><?xml version="1.0" encoding="utf-8"?>
<p:tagLst xmlns:p="http://schemas.openxmlformats.org/presentationml/2006/main">
  <p:tag name="RAINPROBLEM" val="ProblemIte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0.xml><?xml version="1.0" encoding="utf-8"?>
<p:tagLst xmlns:p="http://schemas.openxmlformats.org/presentationml/2006/main">
  <p:tag name="RAINPROBLEM" val="ProblemItem"/>
</p:tagLst>
</file>

<file path=ppt/tags/tag531.xml><?xml version="1.0" encoding="utf-8"?>
<p:tagLst xmlns:p="http://schemas.openxmlformats.org/presentationml/2006/main">
  <p:tag name="RAINPROBLEM" val="ProblemBullet"/>
  <p:tag name="RAINPROBLEMTYPE" val="MultipleChoiceMA"/>
  <p:tag name="RAINBULLET" val="Wrong"/>
</p:tagLst>
</file>

<file path=ppt/tags/tag532.xml><?xml version="1.0" encoding="utf-8"?>
<p:tagLst xmlns:p="http://schemas.openxmlformats.org/presentationml/2006/main">
  <p:tag name="RAINPROBLEM" val="ProblemBullet"/>
  <p:tag name="RAINPROBLEMTYPE" val="MultipleChoiceMA"/>
  <p:tag name="RAINBULLET" val="Wrong"/>
</p:tagLst>
</file>

<file path=ppt/tags/tag533.xml><?xml version="1.0" encoding="utf-8"?>
<p:tagLst xmlns:p="http://schemas.openxmlformats.org/presentationml/2006/main">
  <p:tag name="RAINPROBLEM" val="ProblemBullet"/>
  <p:tag name="RAINPROBLEMTYPE" val="MultipleChoiceMA"/>
  <p:tag name="RAINBULLET" val="Wrong"/>
</p:tagLst>
</file>

<file path=ppt/tags/tag534.xml><?xml version="1.0" encoding="utf-8"?>
<p:tagLst xmlns:p="http://schemas.openxmlformats.org/presentationml/2006/main">
  <p:tag name="RAINPROBLEM" val="ProblemBullet"/>
  <p:tag name="RAINPROBLEMTYPE" val="MultipleChoiceMA"/>
  <p:tag name="RAINBULLET" val="Wrong"/>
</p:tagLst>
</file>

<file path=ppt/tags/tag535.xml><?xml version="1.0" encoding="utf-8"?>
<p:tagLst xmlns:p="http://schemas.openxmlformats.org/presentationml/2006/main">
  <p:tag name="RAINPROBLEM" val="ProblemSubmit"/>
  <p:tag name="RAINPROBLEMTYPE" val="MultipleChoiceMA"/>
</p:tagLst>
</file>

<file path=ppt/tags/tag536.xml><?xml version="1.0" encoding="utf-8"?>
<p:tagLst xmlns:p="http://schemas.openxmlformats.org/presentationml/2006/main">
  <p:tag name="RAINPROBLEMTYPE" val="ProblemTypeMarker"/>
</p:tagLst>
</file>

<file path=ppt/tags/tag537.xml><?xml version="1.0" encoding="utf-8"?>
<p:tagLst xmlns:p="http://schemas.openxmlformats.org/presentationml/2006/main">
  <p:tag name="RAINPROBLEMTYPE" val="ProblemTypeMarker"/>
</p:tagLst>
</file>

<file path=ppt/tags/tag538.xml><?xml version="1.0" encoding="utf-8"?>
<p:tagLst xmlns:p="http://schemas.openxmlformats.org/presentationml/2006/main">
  <p:tag name="RAINPROBLEMTYPE" val="ProblemTypeMarker"/>
</p:tagLst>
</file>

<file path=ppt/tags/tag539.xml><?xml version="1.0" encoding="utf-8"?>
<p:tagLst xmlns:p="http://schemas.openxmlformats.org/presentationml/2006/main">
  <p:tag name="RAINPROBLEMTYPE" val="ProblemTypeMarker"/>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0.xml><?xml version="1.0" encoding="utf-8"?>
<p:tagLst xmlns:p="http://schemas.openxmlformats.org/presentationml/2006/main">
  <p:tag name="RAINPROBLEMTYPE" val="ProblemTypeMarker"/>
</p:tagLst>
</file>

<file path=ppt/tags/tag541.xml><?xml version="1.0" encoding="utf-8"?>
<p:tagLst xmlns:p="http://schemas.openxmlformats.org/presentationml/2006/main">
  <p:tag name="RAINPROBLEM" val="ProblemSetting"/>
  <p:tag name="RAINPROBLEMTYPE" val="MultipleChoiceMA"/>
</p:tagLst>
</file>

<file path=ppt/tags/tag542.xml><?xml version="1.0" encoding="utf-8"?>
<p:tagLst xmlns:p="http://schemas.openxmlformats.org/presentationml/2006/main">
  <p:tag name="RAINPROBLEM" val="ProblemWarning"/>
</p:tagLst>
</file>

<file path=ppt/tags/tag543.xml><?xml version="1.0" encoding="utf-8"?>
<p:tagLst xmlns:p="http://schemas.openxmlformats.org/presentationml/2006/main">
  <p:tag name="RAINPROBLEM" val="MultipleChoiceMA"/>
  <p:tag name="PROBLEMSCORE" val="1.0"/>
  <p:tag name="PROBLEMSCORE_HALF" val="0.5"/>
</p:tagLst>
</file>

<file path=ppt/tags/tag544.xml><?xml version="1.0" encoding="utf-8"?>
<p:tagLst xmlns:p="http://schemas.openxmlformats.org/presentationml/2006/main">
  <p:tag name="KSO_WM_FULL_TEXT_BEAUTIFY_COPY_ID" val="194561"/>
</p:tagLst>
</file>

<file path=ppt/tags/tag545.xml><?xml version="1.0" encoding="utf-8"?>
<p:tagLst xmlns:p="http://schemas.openxmlformats.org/presentationml/2006/main">
  <p:tag name="KSO_WM_BEAUTIFY_FLAG" val="#wm#"/>
  <p:tag name="KSO_WM_TEMPLATE_CATEGORY" val="custom"/>
  <p:tag name="KSO_WM_TEMPLATE_INDEX" val="469"/>
  <p:tag name="KSO_WM_FULL_TEXT_BEAUTIFY_COPY_ID" val="150995212"/>
</p:tagLst>
</file>

<file path=ppt/tags/tag546.xml><?xml version="1.0" encoding="utf-8"?>
<p:tagLst xmlns:p="http://schemas.openxmlformats.org/presentationml/2006/main">
  <p:tag name="KSO_WM_FULL_TEXT_BEAUTIFY_COPY_ID" val="194561"/>
</p:tagLst>
</file>

<file path=ppt/tags/tag547.xml><?xml version="1.0" encoding="utf-8"?>
<p:tagLst xmlns:p="http://schemas.openxmlformats.org/presentationml/2006/main">
  <p:tag name="KSO_WM_UNIT_TABLE_BEAUTIFY" val="smartTable{22c00e52-e0eb-4158-be83-c165f3a914cf}"/>
  <p:tag name="KSO_WM_UNIT_VALUE" val="993*2677"/>
  <p:tag name="KSO_WM_UNIT_HIGHLIGHT" val="0"/>
  <p:tag name="KSO_WM_UNIT_COMPATIBLE" val="0"/>
  <p:tag name="KSO_WM_UNIT_DIAGRAM_ISNUMVISUAL" val="0"/>
  <p:tag name="KSO_WM_UNIT_DIAGRAM_ISREFERUNIT" val="0"/>
  <p:tag name="KSO_WM_UNIT_TYPE" val="β"/>
  <p:tag name="KSO_WM_UNIT_INDEX" val="1"/>
  <p:tag name="KSO_WM_UNIT_ID" val="mixed20203818_1*β*1"/>
  <p:tag name="KSO_WM_TEMPLATE_CATEGORY" val="mixed"/>
  <p:tag name="KSO_WM_TEMPLATE_INDEX" val="20203818"/>
  <p:tag name="KSO_WM_UNIT_LAYERLEVEL" val="1"/>
  <p:tag name="KSO_WM_TAG_VERSION" val="1.0"/>
  <p:tag name="KSO_WM_BEAUTIFY_FLAG" val="#wm#"/>
  <p:tag name="TABLE_EMPHASIZE_COLOR" val="1541319"/>
  <p:tag name="TABLE_SKINIDX" val="0"/>
  <p:tag name="TABLE_COLORIDX" val="d"/>
  <p:tag name="TABLE_COLOR_RGB" val="0x000000*0xFFFFFF*0x212121*0xFFFFFF*0x1784C7*0x1BA8C9*0x22C29C*0x91CE24*0xF4B720*0xDA542A"/>
  <p:tag name="TABLE_RECT" val="202.2*165.568*555.6*245.4"/>
  <p:tag name="TABLE_ONEKEY_SKIN_IDX" val="1"/>
</p:tagLst>
</file>

<file path=ppt/tags/tag548.xml><?xml version="1.0" encoding="utf-8"?>
<p:tagLst xmlns:p="http://schemas.openxmlformats.org/presentationml/2006/main">
  <p:tag name="KSO_WM_BEAUTIFY_FLAG" val="#wm#"/>
  <p:tag name="KSO_WM_TEMPLATE_CATEGORY" val="custom"/>
  <p:tag name="KSO_WM_TEMPLATE_INDEX" val="469"/>
  <p:tag name="KSO_WM_FULL_TEXT_BEAUTIFY_COPY_ID" val="150995212"/>
</p:tagLst>
</file>

<file path=ppt/tags/tag549.xml><?xml version="1.0" encoding="utf-8"?>
<p:tagLst xmlns:p="http://schemas.openxmlformats.org/presentationml/2006/main">
  <p:tag name="KSO_WM_FULL_TEXT_BEAUTIFY_COPY_ID" val="6"/>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50.xml><?xml version="1.0" encoding="utf-8"?>
<p:tagLst xmlns:p="http://schemas.openxmlformats.org/presentationml/2006/main">
  <p:tag name="KSO_WM_FULL_TEXT_BEAUTIFY_COPY_ID" val="9"/>
</p:tagLst>
</file>

<file path=ppt/tags/tag551.xml><?xml version="1.0" encoding="utf-8"?>
<p:tagLst xmlns:p="http://schemas.openxmlformats.org/presentationml/2006/main">
  <p:tag name="KSO_WM_FULL_TEXT_BEAUTIFY_COPY_ID" val="194561"/>
</p:tagLst>
</file>

<file path=ppt/tags/tag552.xml><?xml version="1.0" encoding="utf-8"?>
<p:tagLst xmlns:p="http://schemas.openxmlformats.org/presentationml/2006/main">
  <p:tag name="KSO_WM_FULL_TEXT_BEAUTIFY_COPY_ID" val="194561"/>
</p:tagLst>
</file>

<file path=ppt/tags/tag553.xml><?xml version="1.0" encoding="utf-8"?>
<p:tagLst xmlns:p="http://schemas.openxmlformats.org/presentationml/2006/main">
  <p:tag name="KSO_WM_BEAUTIFY_FLAG" val="#wm#"/>
  <p:tag name="KSO_WM_TEMPLATE_CATEGORY" val="custom"/>
  <p:tag name="KSO_WM_TEMPLATE_INDEX" val="469"/>
  <p:tag name="KSO_WM_FULL_TEXT_BEAUTIFY_COPY_ID" val="150995233"/>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COMMONDATA" val="eyJoZGlkIjoiZjQ2YmRkMmU4YTU5M2I3Nzc5MmEwMjQ4NjVmY2ZhNzcifQ=="/>
  <p:tag name="KSO_WPP_MARK_KEY" val="62ba7e6c-6b65-4833-8d71-a75df69d3dc6"/>
  <p:tag name="commondata" val="eyJoZGlkIjoiN2U0Y2I2ZmI2YWQxZjIyYjliZmI5NTg4YWUxNWUzNTAifQ=="/>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8">
      <a:dk1>
        <a:srgbClr val="000000"/>
      </a:dk1>
      <a:lt1>
        <a:srgbClr val="FFFFFF"/>
      </a:lt1>
      <a:dk2>
        <a:srgbClr val="F2F2F2"/>
      </a:dk2>
      <a:lt2>
        <a:srgbClr val="FFFFFF"/>
      </a:lt2>
      <a:accent1>
        <a:srgbClr val="FDE45A"/>
      </a:accent1>
      <a:accent2>
        <a:srgbClr val="D9EC77"/>
      </a:accent2>
      <a:accent3>
        <a:srgbClr val="BBE39B"/>
      </a:accent3>
      <a:accent4>
        <a:srgbClr val="9CE0BC"/>
      </a:accent4>
      <a:accent5>
        <a:srgbClr val="78DFDB"/>
      </a:accent5>
      <a:accent6>
        <a:srgbClr val="5ADFFD"/>
      </a:accent6>
      <a:hlink>
        <a:srgbClr val="658BD5"/>
      </a:hlink>
      <a:folHlink>
        <a:srgbClr val="9F67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1088853++++">
      <a:dk1>
        <a:srgbClr val="000000"/>
      </a:dk1>
      <a:lt1>
        <a:srgbClr val="FFFFFF"/>
      </a:lt1>
      <a:dk2>
        <a:srgbClr val="EBF6F3"/>
      </a:dk2>
      <a:lt2>
        <a:srgbClr val="FFFFFF"/>
      </a:lt2>
      <a:accent1>
        <a:srgbClr val="90CC9F"/>
      </a:accent1>
      <a:accent2>
        <a:srgbClr val="9DCB98"/>
      </a:accent2>
      <a:accent3>
        <a:srgbClr val="A9C691"/>
      </a:accent3>
      <a:accent4>
        <a:srgbClr val="B6C58F"/>
      </a:accent4>
      <a:accent5>
        <a:srgbClr val="C0C08C"/>
      </a:accent5>
      <a:accent6>
        <a:srgbClr val="CABE8D"/>
      </a:accent6>
      <a:hlink>
        <a:srgbClr val="658BD5"/>
      </a:hlink>
      <a:folHlink>
        <a:srgbClr val="9F67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6701</Words>
  <Application>WPS 演示</Application>
  <PresentationFormat>宽屏</PresentationFormat>
  <Paragraphs>946</Paragraphs>
  <Slides>66</Slides>
  <Notes>0</Notes>
  <HiddenSlides>0</HiddenSlides>
  <MMClips>0</MMClips>
  <ScaleCrop>false</ScaleCrop>
  <HeadingPairs>
    <vt:vector size="6" baseType="variant">
      <vt:variant>
        <vt:lpstr>已用的字体</vt:lpstr>
      </vt:variant>
      <vt:variant>
        <vt:i4>17</vt:i4>
      </vt:variant>
      <vt:variant>
        <vt:lpstr>主题</vt:lpstr>
      </vt:variant>
      <vt:variant>
        <vt:i4>3</vt:i4>
      </vt:variant>
      <vt:variant>
        <vt:lpstr>幻灯片标题</vt:lpstr>
      </vt:variant>
      <vt:variant>
        <vt:i4>66</vt:i4>
      </vt:variant>
    </vt:vector>
  </HeadingPairs>
  <TitlesOfParts>
    <vt:vector size="86" baseType="lpstr">
      <vt:lpstr>Arial</vt:lpstr>
      <vt:lpstr>宋体</vt:lpstr>
      <vt:lpstr>Wingdings</vt:lpstr>
      <vt:lpstr>微软雅黑</vt:lpstr>
      <vt:lpstr>汉仪旗黑-85S</vt:lpstr>
      <vt:lpstr>黑体</vt:lpstr>
      <vt:lpstr>Viner Hand ITC</vt:lpstr>
      <vt:lpstr>幼圆</vt:lpstr>
      <vt:lpstr>汉仪乐喵体W</vt:lpstr>
      <vt:lpstr>Open Sans</vt:lpstr>
      <vt:lpstr>Segoe Print</vt:lpstr>
      <vt:lpstr>Calibri</vt:lpstr>
      <vt:lpstr>ヒラギノ角ゴ ProN W3</vt:lpstr>
      <vt:lpstr>Arial Unicode MS</vt:lpstr>
      <vt:lpstr>Helvetica</vt:lpstr>
      <vt:lpstr>汉仪雅酷黑简</vt:lpstr>
      <vt:lpstr>汉仪方叠体简</vt:lpstr>
      <vt:lpstr>Office 主题</vt:lpstr>
      <vt:lpstr>1_Office 主题​​</vt:lpstr>
      <vt:lpstr>2_Office 主题​​</vt:lpstr>
      <vt:lpstr>微机原理与系统设计（I）  </vt:lpstr>
      <vt:lpstr>PowerPoint 演示文稿</vt:lpstr>
      <vt:lpstr>课程介绍</vt:lpstr>
      <vt:lpstr>课程介绍</vt:lpstr>
      <vt:lpstr>课程介绍</vt:lpstr>
      <vt:lpstr>课程介绍</vt:lpstr>
      <vt:lpstr>课程介绍</vt:lpstr>
      <vt:lpstr>PowerPoint 演示文稿</vt:lpstr>
      <vt:lpstr>PowerPoint 演示文稿</vt:lpstr>
      <vt:lpstr>计算机发展简史</vt:lpstr>
      <vt:lpstr>微机形态的进化</vt:lpstr>
      <vt:lpstr>微机形态的进化</vt:lpstr>
      <vt:lpstr>讨论：未来微机新物种？</vt:lpstr>
      <vt:lpstr>PowerPoint 演示文稿</vt:lpstr>
      <vt:lpstr>PowerPoint 演示文稿</vt:lpstr>
      <vt:lpstr>新时代特征</vt:lpstr>
      <vt:lpstr>PowerPoint 演示文稿</vt:lpstr>
      <vt:lpstr>新时代产品模型</vt:lpstr>
      <vt:lpstr>PowerPoint 演示文稿</vt:lpstr>
      <vt:lpstr>PowerPoint 演示文稿</vt:lpstr>
      <vt:lpstr>微机原理与系统设计（I）  </vt:lpstr>
      <vt:lpstr>PowerPoint 演示文稿</vt:lpstr>
      <vt:lpstr>PowerPoint 演示文稿</vt:lpstr>
      <vt:lpstr>微机硬件组成</vt:lpstr>
      <vt:lpstr>PowerPoint 演示文稿</vt:lpstr>
      <vt:lpstr>应用软件（APPs-Applications）</vt:lpstr>
      <vt:lpstr>PowerPoint 演示文稿</vt:lpstr>
      <vt:lpstr>计算机工作原理</vt:lpstr>
      <vt:lpstr>计算机工作原理</vt:lpstr>
      <vt:lpstr>PowerPoint 演示文稿</vt:lpstr>
      <vt:lpstr>概念图谱</vt:lpstr>
      <vt:lpstr>CPU</vt:lpstr>
      <vt:lpstr>MCU</vt:lpstr>
      <vt:lpstr>GPU</vt:lpstr>
      <vt:lpstr>PowerPoint 演示文稿</vt:lpstr>
      <vt:lpstr>PowerPoint 演示文稿</vt:lpstr>
      <vt:lpstr>专用处理器</vt:lpstr>
      <vt:lpstr>专用处理器</vt:lpstr>
      <vt:lpstr>专用处理器</vt:lpstr>
      <vt:lpstr>概念图谱</vt:lpstr>
      <vt:lpstr>ARM是谁？</vt:lpstr>
      <vt:lpstr>口出狂言？3000亿</vt:lpstr>
      <vt:lpstr>PowerPoint 演示文稿</vt:lpstr>
      <vt:lpstr>PowerPoint 演示文稿</vt:lpstr>
      <vt:lpstr>概念图谱</vt:lpstr>
      <vt:lpstr>IP知识产权</vt:lpstr>
      <vt:lpstr>IP资源数据库</vt:lpstr>
      <vt:lpstr>芯片行业鄙视链</vt:lpstr>
      <vt:lpstr>降维打击</vt:lpstr>
      <vt:lpstr>PowerPoint 演示文稿</vt:lpstr>
      <vt:lpstr>PowerPoint 演示文稿</vt:lpstr>
      <vt:lpstr>PowerPoint 演示文稿</vt:lpstr>
      <vt:lpstr>概念图谱</vt:lpstr>
      <vt:lpstr>AI破局转型</vt:lpstr>
      <vt:lpstr>中国AI四小龙</vt:lpstr>
      <vt:lpstr>PowerPoint 演示文稿</vt:lpstr>
      <vt:lpstr>作业：</vt:lpstr>
      <vt:lpstr>概念图谱</vt:lpstr>
      <vt:lpstr>精简指令</vt:lpstr>
      <vt:lpstr>RISC优势</vt:lpstr>
      <vt:lpstr>概念图谱</vt:lpstr>
      <vt:lpstr>嵌入式的行业方向</vt:lpstr>
      <vt:lpstr>智能硬件</vt:lpstr>
      <vt:lpstr>智能硬件</vt:lpstr>
      <vt:lpstr>就业前景</vt:lpstr>
      <vt:lpstr>知识结构</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杨熙</dc:creator>
  <cp:lastModifiedBy>sea</cp:lastModifiedBy>
  <cp:revision>98</cp:revision>
  <dcterms:created xsi:type="dcterms:W3CDTF">2021-02-28T02:24:00Z</dcterms:created>
  <dcterms:modified xsi:type="dcterms:W3CDTF">2024-09-02T02:22:02Z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2052-12.1.0.17440</vt:lpwstr>
  </property>
  <property fmtid="{D5CDD505-2E9C-101B-9397-08002B2CF9AE}" pid="3" name="ICV">
    <vt:lpwstr>0960A6198DBC4F2B9D9102CEE5D9312E_13</vt:lpwstr>
  </property>
</Properties>
</file>